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media/image3.jpeg" ContentType="image/jpeg"/>
  <Override PartName="/ppt/media/image4.jpeg" ContentType="image/jpeg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1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0.xlsx"/></Relationships>

</file>

<file path=ppt/charts/_rels/chart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1.xlsx"/></Relationships>

</file>

<file path=ppt/charts/_rels/chart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2.xlsx"/></Relationships>
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_rels/chart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4.xlsx"/></Relationships>

</file>

<file path=ppt/charts/_rels/chart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5.xlsx"/></Relationships>

</file>

<file path=ppt/charts/_rels/chart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6.xlsx"/></Relationships>

</file>

<file path=ppt/charts/_rels/chart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7.xlsx"/></Relationships>

</file>

<file path=ppt/charts/_rels/chart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8.xlsx"/></Relationships>

</file>

<file path=ppt/charts/_rels/chart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9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FFFF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FFFFFF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FFFFFF">
                  <a:alpha val="1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F29B26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Pt>
            <c:idx val="3"/>
            <c:explosion val="0"/>
            <c:spPr>
              <a:solidFill>
                <a:srgbClr val="BD392F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2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3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>
                  <a:defRPr b="0" i="0" strike="noStrike" sz="700" u="non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75.000000</c:v>
                </c:pt>
                <c:pt idx="1">
                  <c:v>25.000000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FFFF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FFFFFF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FFFFFF">
                  <a:alpha val="1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F29B26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Pt>
            <c:idx val="3"/>
            <c:explosion val="0"/>
            <c:spPr>
              <a:solidFill>
                <a:srgbClr val="BD392F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2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3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>
                  <a:defRPr b="0" i="0" strike="noStrike" sz="700" u="non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90.000000</c:v>
                </c:pt>
                <c:pt idx="1">
                  <c:v>10.000000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FFFF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FFFFFF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FFFFFF">
                  <a:alpha val="1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F29B26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Pt>
            <c:idx val="3"/>
            <c:explosion val="0"/>
            <c:spPr>
              <a:solidFill>
                <a:srgbClr val="BD392F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2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3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>
                  <a:defRPr b="0" i="0" strike="noStrike" sz="700" u="non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90.000000</c:v>
                </c:pt>
                <c:pt idx="1">
                  <c:v>10.000000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FFFF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FFFFFF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FFFFFF">
                  <a:alpha val="1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F29B26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Pt>
            <c:idx val="3"/>
            <c:explosion val="0"/>
            <c:spPr>
              <a:solidFill>
                <a:srgbClr val="BD392F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2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3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>
                  <a:defRPr b="0" i="0" strike="noStrike" sz="700" u="non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75.000000</c:v>
                </c:pt>
                <c:pt idx="1">
                  <c:v>25.000000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FFFF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FFFFFF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FFFFFF">
                  <a:alpha val="1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F29B26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Pt>
            <c:idx val="3"/>
            <c:explosion val="0"/>
            <c:spPr>
              <a:solidFill>
                <a:srgbClr val="BD392F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2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3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>
                  <a:defRPr b="0" i="0" strike="noStrike" sz="700" u="non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90.000000</c:v>
                </c:pt>
                <c:pt idx="1">
                  <c:v>10.000000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FFFF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FFFFFF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FFFFFF">
                  <a:alpha val="1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F29B26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Pt>
            <c:idx val="3"/>
            <c:explosion val="0"/>
            <c:spPr>
              <a:solidFill>
                <a:srgbClr val="BD392F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2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3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>
                  <a:defRPr b="0" i="0" strike="noStrike" sz="700" u="non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90.000000</c:v>
                </c:pt>
                <c:pt idx="1">
                  <c:v>10.000000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FFFF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FFFFFF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FFFFFF">
                  <a:alpha val="1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F29B26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Pt>
            <c:idx val="3"/>
            <c:explosion val="0"/>
            <c:spPr>
              <a:solidFill>
                <a:srgbClr val="BD392F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2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3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>
                  <a:defRPr b="0" i="0" strike="noStrike" sz="700" u="non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75.000000</c:v>
                </c:pt>
                <c:pt idx="1">
                  <c:v>25.000000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FFFF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FFFFFF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FFFFFF">
                  <a:alpha val="1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F29B26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Pt>
            <c:idx val="3"/>
            <c:explosion val="0"/>
            <c:spPr>
              <a:solidFill>
                <a:srgbClr val="BD392F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2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3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>
                  <a:defRPr b="0" i="0" strike="noStrike" sz="700" u="non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75.000000</c:v>
                </c:pt>
                <c:pt idx="1">
                  <c:v>25.000000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FFFF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FFFFFF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FFFFFF">
                  <a:alpha val="1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F29B26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Pt>
            <c:idx val="3"/>
            <c:explosion val="0"/>
            <c:spPr>
              <a:solidFill>
                <a:srgbClr val="BD392F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2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3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>
                  <a:defRPr b="0" i="0" strike="noStrike" sz="700" u="non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90.000000</c:v>
                </c:pt>
                <c:pt idx="1">
                  <c:v>10.000000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FFFF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FFFFFF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FFFFFF">
                  <a:alpha val="1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F29B26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Pt>
            <c:idx val="3"/>
            <c:explosion val="0"/>
            <c:spPr>
              <a:solidFill>
                <a:srgbClr val="BD392F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2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3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>
                  <a:defRPr b="0" i="0" strike="noStrike" sz="700" u="non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90.000000</c:v>
                </c:pt>
                <c:pt idx="1">
                  <c:v>10.000000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FFFF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FFFFFF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FFFFFF">
                  <a:alpha val="1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F29B26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Pt>
            <c:idx val="3"/>
            <c:explosion val="0"/>
            <c:spPr>
              <a:solidFill>
                <a:srgbClr val="BD392F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2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3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>
                  <a:defRPr b="0" i="0" strike="noStrike" sz="700" u="non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75.000000</c:v>
                </c:pt>
                <c:pt idx="1">
                  <c:v>25.000000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FFFF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FFFFFF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FFFFFF">
                  <a:alpha val="1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explosion val="0"/>
            <c:spPr>
              <a:solidFill>
                <a:srgbClr val="F29B26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Pt>
            <c:idx val="3"/>
            <c:explosion val="0"/>
            <c:spPr>
              <a:solidFill>
                <a:srgbClr val="BD392F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Lbls>
            <c:dLbl>
              <c:idx val="0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2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3"/>
              <c:numFmt formatCode="0" sourceLinked="0"/>
              <c:txPr>
                <a:bodyPr/>
                <a:lstStyle/>
                <a:p>
                  <a:pPr>
                    <a:defRPr b="0" i="0" strike="noStrike" sz="700" u="none">
                      <a:solidFill>
                        <a:srgbClr val="FFFFFF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" sourceLinked="0"/>
            <c:txPr>
              <a:bodyPr/>
              <a:lstStyle/>
              <a:p>
                <a:pPr>
                  <a:defRPr b="0" i="0" strike="noStrike" sz="700" u="none">
                    <a:solidFill>
                      <a:srgbClr val="FFFFFF"/>
                    </a:solidFill>
                    <a:latin typeface="Calibri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75.000000</c:v>
                </c:pt>
                <c:pt idx="1">
                  <c:v>25.000000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1" name="Shape 9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216">
              <a:lnSpc>
                <a:spcPct val="10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If you want to change the picture background.</a:t>
            </a:r>
          </a:p>
          <a:p>
            <a:pPr defTabSz="914216">
              <a:lnSpc>
                <a:spcPct val="10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1) Select the shape (in front of the image) and send it to back</a:t>
            </a:r>
          </a:p>
          <a:p>
            <a:pPr defTabSz="914216">
              <a:lnSpc>
                <a:spcPct val="100000"/>
              </a:lnSpc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t>2) Delete the image and drag and drop you own // 3) Send to back the new image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ithub.com/sueyhan/webCrawling" TargetMode="Externa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2275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white">
    <p:bg>
      <p:bgPr>
        <a:solidFill>
          <a:srgbClr val="1924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Num" sz="quarter" idx="2"/>
          </p:nvPr>
        </p:nvSpPr>
        <p:spPr>
          <a:xfrm>
            <a:off x="9318638" y="7802457"/>
            <a:ext cx="3032874" cy="393701"/>
          </a:xfrm>
          <a:prstGeom prst="rect">
            <a:avLst/>
          </a:prstGeom>
        </p:spPr>
        <p:txBody>
          <a:bodyPr wrap="square" lIns="48758" tIns="48758" rIns="48758" bIns="48758" anchor="ctr"/>
          <a:lstStyle>
            <a:lvl1pPr algn="r" defTabSz="1300219">
              <a:defRPr sz="1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aster Slide 1">
    <p:bg>
      <p:bgPr>
        <a:solidFill>
          <a:srgbClr val="1924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4158834" y="7892660"/>
            <a:ext cx="4697341" cy="770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48" tIns="48748" rIns="48748" bIns="48748">
            <a:spAutoFit/>
          </a:bodyPr>
          <a:lstStyle/>
          <a:p>
            <a:pPr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>
                <a:solidFill>
                  <a:srgbClr val="1EA185"/>
                </a:solidFill>
              </a:rPr>
              <a:t>https://github.com/sueyhan/webCrawling</a:t>
            </a:r>
            <a:endParaRPr sz="1600">
              <a:solidFill>
                <a:srgbClr val="1EA185"/>
              </a:solidFill>
            </a:endParaRPr>
          </a:p>
          <a:p>
            <a:pPr defTabSz="1300219">
              <a:defRPr sz="1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1EA185"/>
                </a:solidFill>
              </a:rPr>
              <a:t>Shuye Han</a:t>
            </a:r>
            <a:endParaRPr>
              <a:solidFill>
                <a:srgbClr val="1EA185"/>
              </a:solidFill>
            </a:endParaRPr>
          </a:p>
          <a:p>
            <a:pPr defTabSz="1300219">
              <a:defRPr sz="1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1EA185"/>
                </a:solidFill>
              </a:rPr>
              <a:t>George Washington University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xfrm>
            <a:off x="12279745" y="1538941"/>
            <a:ext cx="513166" cy="376918"/>
          </a:xfrm>
          <a:prstGeom prst="rect">
            <a:avLst/>
          </a:prstGeom>
        </p:spPr>
        <p:txBody>
          <a:bodyPr wrap="square" lIns="48758" tIns="48758" rIns="48758" bIns="48758" anchor="ctr"/>
          <a:lstStyle>
            <a:lvl1pPr defTabSz="1300219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bg>
      <p:bgPr>
        <a:solidFill>
          <a:srgbClr val="1924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4153118" y="9278948"/>
            <a:ext cx="4698564" cy="8341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61" tIns="48761" rIns="48761" bIns="48761">
            <a:spAutoFit/>
          </a:bodyPr>
          <a:lstStyle>
            <a:lvl1pPr defTabSz="1300219">
              <a:defRPr sz="2400" u="sng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https://github.com/sueyhan/webCrawling</a:t>
            </a:r>
          </a:p>
        </p:txBody>
      </p:sp>
      <p:sp>
        <p:nvSpPr>
          <p:cNvPr id="133" name="Shape 133"/>
          <p:cNvSpPr/>
          <p:nvPr>
            <p:ph type="sldNum" sz="quarter" idx="2"/>
          </p:nvPr>
        </p:nvSpPr>
        <p:spPr>
          <a:xfrm>
            <a:off x="12389946" y="431694"/>
            <a:ext cx="307992" cy="313424"/>
          </a:xfrm>
          <a:prstGeom prst="rect">
            <a:avLst/>
          </a:prstGeom>
        </p:spPr>
        <p:txBody>
          <a:bodyPr lIns="48761" tIns="48761" rIns="48761" bIns="48761"/>
          <a:lstStyle>
            <a:lvl1pPr defTabSz="1300219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aster Slide 1">
    <p:bg>
      <p:bgPr>
        <a:solidFill>
          <a:srgbClr val="1924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4158834" y="7892660"/>
            <a:ext cx="4697341" cy="770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48" tIns="48748" rIns="48748" bIns="48748">
            <a:spAutoFit/>
          </a:bodyPr>
          <a:lstStyle/>
          <a:p>
            <a:pPr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>
                <a:solidFill>
                  <a:srgbClr val="1EA185"/>
                </a:solidFill>
              </a:rPr>
              <a:t>https://github.com/sueyhan/webCrawling</a:t>
            </a:r>
            <a:endParaRPr sz="1600">
              <a:solidFill>
                <a:srgbClr val="1EA185"/>
              </a:solidFill>
            </a:endParaRPr>
          </a:p>
          <a:p>
            <a:pPr defTabSz="1300219">
              <a:defRPr sz="1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1EA185"/>
                </a:solidFill>
              </a:rPr>
              <a:t>Shuye Han</a:t>
            </a:r>
            <a:endParaRPr>
              <a:solidFill>
                <a:srgbClr val="1EA185"/>
              </a:solidFill>
            </a:endParaRPr>
          </a:p>
          <a:p>
            <a:pPr defTabSz="1300219">
              <a:defRPr sz="1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1EA185"/>
                </a:solidFill>
              </a:rPr>
              <a:t>George Washington University</a:t>
            </a:r>
          </a:p>
        </p:txBody>
      </p:sp>
      <p:sp>
        <p:nvSpPr>
          <p:cNvPr id="141" name="Shape 141"/>
          <p:cNvSpPr/>
          <p:nvPr>
            <p:ph type="sldNum" sz="quarter" idx="2"/>
          </p:nvPr>
        </p:nvSpPr>
        <p:spPr>
          <a:xfrm>
            <a:off x="12279745" y="1538941"/>
            <a:ext cx="513166" cy="376918"/>
          </a:xfrm>
          <a:prstGeom prst="rect">
            <a:avLst/>
          </a:prstGeom>
        </p:spPr>
        <p:txBody>
          <a:bodyPr wrap="square" lIns="48758" tIns="48758" rIns="48758" bIns="48758" anchor="ctr"/>
          <a:lstStyle>
            <a:lvl1pPr defTabSz="1300219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bg>
      <p:bgPr>
        <a:solidFill>
          <a:srgbClr val="1924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Num" sz="quarter" idx="2"/>
          </p:nvPr>
        </p:nvSpPr>
        <p:spPr>
          <a:xfrm>
            <a:off x="12389946" y="431694"/>
            <a:ext cx="307992" cy="313424"/>
          </a:xfrm>
          <a:prstGeom prst="rect">
            <a:avLst/>
          </a:prstGeom>
        </p:spPr>
        <p:txBody>
          <a:bodyPr lIns="48761" tIns="48761" rIns="48761" bIns="48761"/>
          <a:lstStyle>
            <a:lvl1pPr defTabSz="1300219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Master Slide 1">
    <p:bg>
      <p:bgPr>
        <a:solidFill>
          <a:srgbClr val="1924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Num" sz="quarter" idx="2"/>
          </p:nvPr>
        </p:nvSpPr>
        <p:spPr>
          <a:xfrm>
            <a:off x="12279745" y="1538941"/>
            <a:ext cx="513166" cy="376918"/>
          </a:xfrm>
          <a:prstGeom prst="rect">
            <a:avLst/>
          </a:prstGeom>
        </p:spPr>
        <p:txBody>
          <a:bodyPr wrap="square" lIns="48758" tIns="48758" rIns="48758" bIns="48758" anchor="ctr"/>
          <a:lstStyle>
            <a:lvl1pPr defTabSz="1300219"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Relationship Id="rId3" Type="http://schemas.openxmlformats.org/officeDocument/2006/relationships/chart" Target="../charts/chart5.xml"/><Relationship Id="rId4" Type="http://schemas.openxmlformats.org/officeDocument/2006/relationships/chart" Target="../charts/chart6.xml"/><Relationship Id="rId5" Type="http://schemas.openxmlformats.org/officeDocument/2006/relationships/chart" Target="../charts/chart7.xml"/><Relationship Id="rId6" Type="http://schemas.openxmlformats.org/officeDocument/2006/relationships/chart" Target="../charts/chart8.xml"/><Relationship Id="rId7" Type="http://schemas.openxmlformats.org/officeDocument/2006/relationships/image" Target="../media/image1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Relationship Id="rId3" Type="http://schemas.openxmlformats.org/officeDocument/2006/relationships/chart" Target="../charts/chart9.xml"/><Relationship Id="rId4" Type="http://schemas.openxmlformats.org/officeDocument/2006/relationships/chart" Target="../charts/chart10.xml"/><Relationship Id="rId5" Type="http://schemas.openxmlformats.org/officeDocument/2006/relationships/chart" Target="../charts/chart11.xml"/><Relationship Id="rId6" Type="http://schemas.openxmlformats.org/officeDocument/2006/relationships/chart" Target="../charts/chart12.xml"/><Relationship Id="rId7" Type="http://schemas.openxmlformats.org/officeDocument/2006/relationships/image" Target="../media/image1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Relationship Id="rId3" Type="http://schemas.openxmlformats.org/officeDocument/2006/relationships/image" Target="../media/image1.jpeg"/><Relationship Id="rId4" Type="http://schemas.openxmlformats.org/officeDocument/2006/relationships/image" Target="../media/image3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5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6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6" Type="http://schemas.openxmlformats.org/officeDocument/2006/relationships/chart" Target="../charts/chart4.xml"/><Relationship Id="rId7" Type="http://schemas.openxmlformats.org/officeDocument/2006/relationships/image" Target="../media/image1.jpeg"/><Relationship Id="rId8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jpeg"/><Relationship Id="rId3" Type="http://schemas.openxmlformats.org/officeDocument/2006/relationships/image" Target="../media/image1.jpeg"/><Relationship Id="rId4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Relationship Id="rId3" Type="http://schemas.openxmlformats.org/officeDocument/2006/relationships/image" Target="../media/image1.jpeg"/><Relationship Id="rId4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3386" y="1216319"/>
            <a:ext cx="13001414" cy="7315201"/>
          </a:xfrm>
          <a:prstGeom prst="rect">
            <a:avLst/>
          </a:prstGeom>
          <a:solidFill>
            <a:srgbClr val="445469">
              <a:alpha val="61000"/>
            </a:srgbClr>
          </a:solidFill>
          <a:ln w="12700">
            <a:miter lim="400000"/>
          </a:ln>
        </p:spPr>
        <p:txBody>
          <a:bodyPr lIns="24383" tIns="24383" rIns="24383" bIns="24383" anchor="ctr"/>
          <a:lstStyle/>
          <a:p>
            <a:pPr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5" name="Shape 165"/>
          <p:cNvSpPr/>
          <p:nvPr/>
        </p:nvSpPr>
        <p:spPr>
          <a:xfrm>
            <a:off x="4345136" y="3200400"/>
            <a:ext cx="4373899" cy="3352800"/>
          </a:xfrm>
          <a:prstGeom prst="rect">
            <a:avLst/>
          </a:prstGeom>
          <a:solidFill>
            <a:srgbClr val="1EA185">
              <a:alpha val="64999"/>
            </a:srgbClr>
          </a:solidFill>
          <a:ln w="12700">
            <a:miter lim="400000"/>
          </a:ln>
        </p:spPr>
        <p:txBody>
          <a:bodyPr lIns="24383" tIns="24383" rIns="24383" bIns="24383" anchor="ctr"/>
          <a:lstStyle/>
          <a:p>
            <a:pPr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6" name="Shape 166"/>
          <p:cNvSpPr/>
          <p:nvPr/>
        </p:nvSpPr>
        <p:spPr>
          <a:xfrm>
            <a:off x="3236165" y="4496329"/>
            <a:ext cx="6591841" cy="1928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3" tIns="24383" rIns="24383" bIns="24383">
            <a:spAutoFit/>
          </a:bodyPr>
          <a:lstStyle>
            <a:lvl1pPr defTabSz="1300219">
              <a:defRPr b="1" sz="6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/>
              <a:t>Web Crawling on TripAdvisor</a:t>
            </a:r>
          </a:p>
        </p:txBody>
      </p:sp>
      <p:sp>
        <p:nvSpPr>
          <p:cNvPr id="167" name="Shape 167"/>
          <p:cNvSpPr/>
          <p:nvPr/>
        </p:nvSpPr>
        <p:spPr>
          <a:xfrm>
            <a:off x="6155514" y="3728560"/>
            <a:ext cx="728100" cy="592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38" y="21600"/>
                </a:lnTo>
                <a:lnTo>
                  <a:pt x="10838" y="0"/>
                </a:lnTo>
                <a:lnTo>
                  <a:pt x="0" y="0"/>
                </a:lnTo>
                <a:lnTo>
                  <a:pt x="0" y="21600"/>
                </a:lnTo>
                <a:close/>
                <a:moveTo>
                  <a:pt x="6793" y="2681"/>
                </a:moveTo>
                <a:lnTo>
                  <a:pt x="9464" y="2681"/>
                </a:lnTo>
                <a:lnTo>
                  <a:pt x="9464" y="5362"/>
                </a:lnTo>
                <a:lnTo>
                  <a:pt x="6793" y="5362"/>
                </a:lnTo>
                <a:lnTo>
                  <a:pt x="6793" y="2681"/>
                </a:lnTo>
                <a:close/>
                <a:moveTo>
                  <a:pt x="6793" y="8119"/>
                </a:moveTo>
                <a:lnTo>
                  <a:pt x="9464" y="8119"/>
                </a:lnTo>
                <a:lnTo>
                  <a:pt x="9464" y="10800"/>
                </a:lnTo>
                <a:lnTo>
                  <a:pt x="6793" y="10800"/>
                </a:lnTo>
                <a:lnTo>
                  <a:pt x="6793" y="8119"/>
                </a:lnTo>
                <a:close/>
                <a:moveTo>
                  <a:pt x="6793" y="13481"/>
                </a:moveTo>
                <a:lnTo>
                  <a:pt x="9464" y="13481"/>
                </a:lnTo>
                <a:lnTo>
                  <a:pt x="9464" y="16238"/>
                </a:lnTo>
                <a:lnTo>
                  <a:pt x="6793" y="16238"/>
                </a:lnTo>
                <a:lnTo>
                  <a:pt x="6793" y="13481"/>
                </a:lnTo>
                <a:close/>
                <a:moveTo>
                  <a:pt x="1374" y="2681"/>
                </a:moveTo>
                <a:lnTo>
                  <a:pt x="4045" y="2681"/>
                </a:lnTo>
                <a:lnTo>
                  <a:pt x="4045" y="5362"/>
                </a:lnTo>
                <a:lnTo>
                  <a:pt x="1374" y="5362"/>
                </a:lnTo>
                <a:lnTo>
                  <a:pt x="1374" y="2681"/>
                </a:lnTo>
                <a:close/>
                <a:moveTo>
                  <a:pt x="1374" y="8119"/>
                </a:moveTo>
                <a:lnTo>
                  <a:pt x="4045" y="8119"/>
                </a:lnTo>
                <a:lnTo>
                  <a:pt x="4045" y="10800"/>
                </a:lnTo>
                <a:lnTo>
                  <a:pt x="1374" y="10800"/>
                </a:lnTo>
                <a:lnTo>
                  <a:pt x="1374" y="8119"/>
                </a:lnTo>
                <a:close/>
                <a:moveTo>
                  <a:pt x="1374" y="13481"/>
                </a:moveTo>
                <a:lnTo>
                  <a:pt x="4045" y="13481"/>
                </a:lnTo>
                <a:lnTo>
                  <a:pt x="4045" y="16238"/>
                </a:lnTo>
                <a:lnTo>
                  <a:pt x="1374" y="16238"/>
                </a:lnTo>
                <a:lnTo>
                  <a:pt x="1374" y="13481"/>
                </a:lnTo>
                <a:close/>
                <a:moveTo>
                  <a:pt x="12136" y="6740"/>
                </a:moveTo>
                <a:lnTo>
                  <a:pt x="21600" y="6740"/>
                </a:lnTo>
                <a:lnTo>
                  <a:pt x="21600" y="8119"/>
                </a:lnTo>
                <a:lnTo>
                  <a:pt x="12136" y="8119"/>
                </a:lnTo>
                <a:lnTo>
                  <a:pt x="12136" y="6740"/>
                </a:lnTo>
                <a:close/>
                <a:moveTo>
                  <a:pt x="12136" y="21600"/>
                </a:moveTo>
                <a:lnTo>
                  <a:pt x="14883" y="21600"/>
                </a:lnTo>
                <a:lnTo>
                  <a:pt x="14883" y="16238"/>
                </a:lnTo>
                <a:lnTo>
                  <a:pt x="18929" y="16238"/>
                </a:lnTo>
                <a:lnTo>
                  <a:pt x="18929" y="21600"/>
                </a:lnTo>
                <a:lnTo>
                  <a:pt x="21600" y="21600"/>
                </a:lnTo>
                <a:lnTo>
                  <a:pt x="21600" y="9421"/>
                </a:lnTo>
                <a:lnTo>
                  <a:pt x="12136" y="9421"/>
                </a:lnTo>
                <a:lnTo>
                  <a:pt x="12136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4383" tIns="24383" rIns="24383" bIns="24383"/>
          <a:lstStyle/>
          <a:p>
            <a:pPr algn="l"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74" name="Group 174"/>
          <p:cNvGrpSpPr/>
          <p:nvPr/>
        </p:nvGrpSpPr>
        <p:grpSpPr>
          <a:xfrm>
            <a:off x="5544070" y="5396254"/>
            <a:ext cx="1950720" cy="128518"/>
            <a:chOff x="0" y="0"/>
            <a:chExt cx="1950719" cy="128517"/>
          </a:xfrm>
        </p:grpSpPr>
        <p:sp>
          <p:nvSpPr>
            <p:cNvPr id="168" name="Shape 168"/>
            <p:cNvSpPr/>
            <p:nvPr/>
          </p:nvSpPr>
          <p:spPr>
            <a:xfrm flipH="1" rot="10800000">
              <a:off x="0" y="0"/>
              <a:ext cx="290257" cy="128518"/>
            </a:xfrm>
            <a:prstGeom prst="rect">
              <a:avLst/>
            </a:prstGeom>
            <a:solidFill>
              <a:srgbClr val="1EA185"/>
            </a:solidFill>
            <a:ln w="12700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1300219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69" name="Shape 169"/>
            <p:cNvSpPr/>
            <p:nvPr/>
          </p:nvSpPr>
          <p:spPr>
            <a:xfrm flipH="1" rot="10800000">
              <a:off x="330656" y="0"/>
              <a:ext cx="290258" cy="128518"/>
            </a:xfrm>
            <a:prstGeom prst="rect">
              <a:avLst/>
            </a:prstGeom>
            <a:solidFill>
              <a:srgbClr val="9BBB5C"/>
            </a:solidFill>
            <a:ln w="12700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1300219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0" name="Shape 170"/>
            <p:cNvSpPr/>
            <p:nvPr/>
          </p:nvSpPr>
          <p:spPr>
            <a:xfrm flipH="1" rot="10800000">
              <a:off x="671613" y="0"/>
              <a:ext cx="290257" cy="128518"/>
            </a:xfrm>
            <a:prstGeom prst="rect">
              <a:avLst/>
            </a:prstGeom>
            <a:solidFill>
              <a:srgbClr val="F29B26"/>
            </a:solidFill>
            <a:ln w="12700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1300219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1" name="Shape 171"/>
            <p:cNvSpPr/>
            <p:nvPr/>
          </p:nvSpPr>
          <p:spPr>
            <a:xfrm flipH="1" rot="10800000">
              <a:off x="1002340" y="0"/>
              <a:ext cx="290257" cy="128518"/>
            </a:xfrm>
            <a:prstGeom prst="rect">
              <a:avLst/>
            </a:prstGeom>
            <a:solidFill>
              <a:srgbClr val="BD392F"/>
            </a:solidFill>
            <a:ln w="12700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1300219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2" name="Shape 172"/>
            <p:cNvSpPr/>
            <p:nvPr/>
          </p:nvSpPr>
          <p:spPr>
            <a:xfrm flipH="1" rot="10800000">
              <a:off x="1332996" y="0"/>
              <a:ext cx="290258" cy="128518"/>
            </a:xfrm>
            <a:prstGeom prst="rect">
              <a:avLst/>
            </a:prstGeom>
            <a:solidFill>
              <a:srgbClr val="445469"/>
            </a:solidFill>
            <a:ln w="12700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1300219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73" name="Shape 173"/>
            <p:cNvSpPr/>
            <p:nvPr/>
          </p:nvSpPr>
          <p:spPr>
            <a:xfrm flipH="1" rot="10800000">
              <a:off x="1660462" y="0"/>
              <a:ext cx="290258" cy="128518"/>
            </a:xfrm>
            <a:prstGeom prst="rect">
              <a:avLst/>
            </a:pr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1300219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0" advTm="3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822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22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822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322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" grpId="2"/>
      <p:bldP build="whole" bldLvl="1" animBg="1" rev="0" advAuto="0" spid="166" grpId="3"/>
      <p:bldP build="whole" bldLvl="1" animBg="1" rev="0" advAuto="0" spid="165" grpId="1"/>
      <p:bldP build="whole" bldLvl="1" animBg="1" rev="0" advAuto="0" spid="174" grpId="4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image9-small.png" descr="photo-1414849424631-8b18529a81ca.tiff"/>
          <p:cNvPicPr>
            <a:picLocks noChangeAspect="1"/>
          </p:cNvPicPr>
          <p:nvPr/>
        </p:nvPicPr>
        <p:blipFill>
          <a:blip r:embed="rId2">
            <a:extLst/>
          </a:blip>
          <a:srcRect l="0" t="7802" r="0" b="7802"/>
          <a:stretch>
            <a:fillRect/>
          </a:stretch>
        </p:blipFill>
        <p:spPr>
          <a:xfrm>
            <a:off x="-1" y="0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Shape 462"/>
          <p:cNvSpPr/>
          <p:nvPr/>
        </p:nvSpPr>
        <p:spPr>
          <a:xfrm>
            <a:off x="-1" y="-1"/>
            <a:ext cx="13016688" cy="9753601"/>
          </a:xfrm>
          <a:prstGeom prst="rect">
            <a:avLst/>
          </a:prstGeom>
          <a:gradFill>
            <a:gsLst>
              <a:gs pos="26000">
                <a:srgbClr val="1EA185">
                  <a:alpha val="58999"/>
                </a:srgbClr>
              </a:gs>
              <a:gs pos="68000">
                <a:srgbClr val="0F5143">
                  <a:alpha val="60000"/>
                </a:srgbClr>
              </a:gs>
            </a:gsLst>
            <a:lin ang="3360000"/>
          </a:gra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975424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63" name="Shape 463"/>
          <p:cNvSpPr/>
          <p:nvPr/>
        </p:nvSpPr>
        <p:spPr>
          <a:xfrm flipH="1" rot="10800000">
            <a:off x="3992230" y="7402533"/>
            <a:ext cx="5008735" cy="96441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64" name="Shape 464"/>
          <p:cNvSpPr/>
          <p:nvPr/>
        </p:nvSpPr>
        <p:spPr>
          <a:xfrm>
            <a:off x="3992224" y="7387273"/>
            <a:ext cx="139130" cy="139166"/>
          </a:xfrm>
          <a:prstGeom prst="ellips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65" name="Shape 465"/>
          <p:cNvSpPr/>
          <p:nvPr/>
        </p:nvSpPr>
        <p:spPr>
          <a:xfrm>
            <a:off x="8915446" y="7387273"/>
            <a:ext cx="139130" cy="139166"/>
          </a:xfrm>
          <a:prstGeom prst="ellips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66" name="Shape 466"/>
          <p:cNvSpPr/>
          <p:nvPr/>
        </p:nvSpPr>
        <p:spPr>
          <a:xfrm>
            <a:off x="8212132" y="7387273"/>
            <a:ext cx="139130" cy="139166"/>
          </a:xfrm>
          <a:prstGeom prst="ellips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67" name="Shape 467"/>
          <p:cNvSpPr/>
          <p:nvPr/>
        </p:nvSpPr>
        <p:spPr>
          <a:xfrm>
            <a:off x="7508814" y="7387273"/>
            <a:ext cx="139130" cy="139166"/>
          </a:xfrm>
          <a:prstGeom prst="ellips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68" name="Shape 468"/>
          <p:cNvSpPr/>
          <p:nvPr/>
        </p:nvSpPr>
        <p:spPr>
          <a:xfrm>
            <a:off x="6805495" y="7387273"/>
            <a:ext cx="139130" cy="139166"/>
          </a:xfrm>
          <a:prstGeom prst="ellips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69" name="Shape 469"/>
          <p:cNvSpPr/>
          <p:nvPr/>
        </p:nvSpPr>
        <p:spPr>
          <a:xfrm>
            <a:off x="6102177" y="7387273"/>
            <a:ext cx="139130" cy="139166"/>
          </a:xfrm>
          <a:prstGeom prst="ellips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70" name="Shape 470"/>
          <p:cNvSpPr/>
          <p:nvPr/>
        </p:nvSpPr>
        <p:spPr>
          <a:xfrm>
            <a:off x="5398859" y="7387273"/>
            <a:ext cx="139130" cy="139166"/>
          </a:xfrm>
          <a:prstGeom prst="ellips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71" name="Shape 471"/>
          <p:cNvSpPr/>
          <p:nvPr/>
        </p:nvSpPr>
        <p:spPr>
          <a:xfrm>
            <a:off x="4695542" y="7387273"/>
            <a:ext cx="139129" cy="139166"/>
          </a:xfrm>
          <a:prstGeom prst="ellips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72" name="Shape 472"/>
          <p:cNvSpPr/>
          <p:nvPr/>
        </p:nvSpPr>
        <p:spPr>
          <a:xfrm>
            <a:off x="8778163" y="7537212"/>
            <a:ext cx="384028" cy="256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8527" tIns="58527" rIns="58527" bIns="58527">
            <a:spAutoFit/>
          </a:bodyPr>
          <a:lstStyle>
            <a:lvl1pPr defTabSz="1300219">
              <a:defRPr b="1" sz="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2001</a:t>
            </a:r>
          </a:p>
        </p:txBody>
      </p:sp>
      <p:sp>
        <p:nvSpPr>
          <p:cNvPr id="473" name="Shape 473"/>
          <p:cNvSpPr/>
          <p:nvPr/>
        </p:nvSpPr>
        <p:spPr>
          <a:xfrm>
            <a:off x="8080082" y="7537212"/>
            <a:ext cx="384028" cy="256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8527" tIns="58527" rIns="58527" bIns="58527">
            <a:spAutoFit/>
          </a:bodyPr>
          <a:lstStyle>
            <a:lvl1pPr defTabSz="1300219">
              <a:defRPr b="1" sz="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2000</a:t>
            </a:r>
          </a:p>
        </p:txBody>
      </p:sp>
      <p:sp>
        <p:nvSpPr>
          <p:cNvPr id="474" name="Shape 474"/>
          <p:cNvSpPr/>
          <p:nvPr/>
        </p:nvSpPr>
        <p:spPr>
          <a:xfrm>
            <a:off x="7381989" y="7537212"/>
            <a:ext cx="384029" cy="256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8527" tIns="58527" rIns="58527" bIns="58527">
            <a:spAutoFit/>
          </a:bodyPr>
          <a:lstStyle>
            <a:lvl1pPr defTabSz="1300219">
              <a:defRPr b="1" sz="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1995</a:t>
            </a:r>
          </a:p>
        </p:txBody>
      </p:sp>
      <p:sp>
        <p:nvSpPr>
          <p:cNvPr id="475" name="Shape 475"/>
          <p:cNvSpPr/>
          <p:nvPr/>
        </p:nvSpPr>
        <p:spPr>
          <a:xfrm>
            <a:off x="6683897" y="7537212"/>
            <a:ext cx="384029" cy="256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8527" tIns="58527" rIns="58527" bIns="58527">
            <a:spAutoFit/>
          </a:bodyPr>
          <a:lstStyle>
            <a:lvl1pPr defTabSz="1300219">
              <a:defRPr b="1" sz="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1994</a:t>
            </a:r>
          </a:p>
        </p:txBody>
      </p:sp>
      <p:sp>
        <p:nvSpPr>
          <p:cNvPr id="476" name="Shape 476"/>
          <p:cNvSpPr/>
          <p:nvPr/>
        </p:nvSpPr>
        <p:spPr>
          <a:xfrm>
            <a:off x="5985805" y="7537212"/>
            <a:ext cx="384028" cy="256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8527" tIns="58527" rIns="58527" bIns="58527">
            <a:spAutoFit/>
          </a:bodyPr>
          <a:lstStyle>
            <a:lvl1pPr defTabSz="1300219">
              <a:defRPr b="1" sz="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1993</a:t>
            </a:r>
          </a:p>
        </p:txBody>
      </p:sp>
      <p:sp>
        <p:nvSpPr>
          <p:cNvPr id="477" name="Shape 477"/>
          <p:cNvSpPr/>
          <p:nvPr/>
        </p:nvSpPr>
        <p:spPr>
          <a:xfrm>
            <a:off x="5287713" y="7537212"/>
            <a:ext cx="384028" cy="256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8527" tIns="58527" rIns="58527" bIns="58527">
            <a:spAutoFit/>
          </a:bodyPr>
          <a:lstStyle>
            <a:lvl1pPr defTabSz="1300219">
              <a:defRPr b="1" sz="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1992</a:t>
            </a:r>
          </a:p>
        </p:txBody>
      </p:sp>
      <p:sp>
        <p:nvSpPr>
          <p:cNvPr id="478" name="Shape 478"/>
          <p:cNvSpPr/>
          <p:nvPr/>
        </p:nvSpPr>
        <p:spPr>
          <a:xfrm>
            <a:off x="4589619" y="7537212"/>
            <a:ext cx="384029" cy="256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8527" tIns="58527" rIns="58527" bIns="58527">
            <a:spAutoFit/>
          </a:bodyPr>
          <a:lstStyle>
            <a:lvl1pPr defTabSz="1300219">
              <a:defRPr b="1" sz="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1991</a:t>
            </a:r>
          </a:p>
        </p:txBody>
      </p:sp>
      <p:sp>
        <p:nvSpPr>
          <p:cNvPr id="479" name="Shape 479"/>
          <p:cNvSpPr/>
          <p:nvPr/>
        </p:nvSpPr>
        <p:spPr>
          <a:xfrm>
            <a:off x="3891528" y="7537212"/>
            <a:ext cx="384028" cy="256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8527" tIns="58527" rIns="58527" bIns="58527">
            <a:spAutoFit/>
          </a:bodyPr>
          <a:lstStyle>
            <a:lvl1pPr defTabSz="1300219">
              <a:defRPr b="1" sz="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1990</a:t>
            </a:r>
          </a:p>
        </p:txBody>
      </p:sp>
      <p:sp>
        <p:nvSpPr>
          <p:cNvPr id="480" name="Shape 480"/>
          <p:cNvSpPr/>
          <p:nvPr/>
        </p:nvSpPr>
        <p:spPr>
          <a:xfrm rot="16200000">
            <a:off x="3024615" y="6010173"/>
            <a:ext cx="2060450" cy="4136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81" name="Shape 481"/>
          <p:cNvSpPr/>
          <p:nvPr/>
        </p:nvSpPr>
        <p:spPr>
          <a:xfrm rot="16200000">
            <a:off x="3888239" y="6172771"/>
            <a:ext cx="1735263" cy="4136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82" name="Shape 482"/>
          <p:cNvSpPr/>
          <p:nvPr/>
        </p:nvSpPr>
        <p:spPr>
          <a:xfrm rot="16200000">
            <a:off x="4373751" y="5933441"/>
            <a:ext cx="2211748" cy="41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83" name="Shape 483"/>
          <p:cNvSpPr/>
          <p:nvPr/>
        </p:nvSpPr>
        <p:spPr>
          <a:xfrm rot="16200000">
            <a:off x="5312031" y="6172870"/>
            <a:ext cx="1735064" cy="4136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84" name="Shape 484"/>
          <p:cNvSpPr/>
          <p:nvPr/>
        </p:nvSpPr>
        <p:spPr>
          <a:xfrm rot="16200000">
            <a:off x="5840310" y="6010174"/>
            <a:ext cx="2060450" cy="4136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85" name="Shape 485"/>
          <p:cNvSpPr/>
          <p:nvPr/>
        </p:nvSpPr>
        <p:spPr>
          <a:xfrm rot="16200000">
            <a:off x="6584032" y="6052868"/>
            <a:ext cx="1975068" cy="4136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86" name="Shape 486"/>
          <p:cNvSpPr/>
          <p:nvPr/>
        </p:nvSpPr>
        <p:spPr>
          <a:xfrm rot="16200000">
            <a:off x="7052881" y="5796874"/>
            <a:ext cx="2484879" cy="41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87" name="Shape 487"/>
          <p:cNvSpPr/>
          <p:nvPr/>
        </p:nvSpPr>
        <p:spPr>
          <a:xfrm rot="16200000">
            <a:off x="7669286" y="5714429"/>
            <a:ext cx="2651943" cy="4136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88" name="Shape 488"/>
          <p:cNvSpPr/>
          <p:nvPr/>
        </p:nvSpPr>
        <p:spPr>
          <a:xfrm>
            <a:off x="889256" y="3077496"/>
            <a:ext cx="1122498" cy="369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511" tIns="32511" rIns="32511" bIns="32511">
            <a:spAutoFit/>
          </a:bodyPr>
          <a:lstStyle>
            <a:lvl1pPr algn="l" defTabSz="1300219">
              <a:defRPr b="1" sz="2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Analysis</a:t>
            </a:r>
          </a:p>
        </p:txBody>
      </p:sp>
      <p:sp>
        <p:nvSpPr>
          <p:cNvPr id="489" name="Shape 489"/>
          <p:cNvSpPr/>
          <p:nvPr/>
        </p:nvSpPr>
        <p:spPr>
          <a:xfrm>
            <a:off x="864852" y="3341702"/>
            <a:ext cx="1752240" cy="915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511" tIns="32511" rIns="32511" bIns="32511">
            <a:spAutoFit/>
          </a:bodyPr>
          <a:lstStyle>
            <a:lvl1pPr algn="l" defTabSz="1300219">
              <a:defRPr b="1" sz="5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86%</a:t>
            </a:r>
          </a:p>
        </p:txBody>
      </p:sp>
      <p:sp>
        <p:nvSpPr>
          <p:cNvPr id="490" name="Shape 490"/>
          <p:cNvSpPr/>
          <p:nvPr/>
        </p:nvSpPr>
        <p:spPr>
          <a:xfrm>
            <a:off x="2311039" y="3368229"/>
            <a:ext cx="3436859" cy="807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7" tIns="58527" rIns="58527" bIns="58527">
            <a:spAutoFit/>
          </a:bodyPr>
          <a:lstStyle>
            <a:lvl1pPr algn="l" defTabSz="1300219">
              <a:lnSpc>
                <a:spcPct val="110000"/>
              </a:lnSpc>
              <a:defRPr sz="1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Creativity is the key to success in the future, and primary education where our teachers can bring lorem ipsum</a:t>
            </a:r>
          </a:p>
        </p:txBody>
      </p:sp>
      <p:sp>
        <p:nvSpPr>
          <p:cNvPr id="491" name="Shape 491"/>
          <p:cNvSpPr/>
          <p:nvPr/>
        </p:nvSpPr>
        <p:spPr>
          <a:xfrm>
            <a:off x="887449" y="8914120"/>
            <a:ext cx="1204279" cy="242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511" tIns="32511" rIns="32511" bIns="32511">
            <a:spAutoFit/>
          </a:bodyPr>
          <a:lstStyle>
            <a:lvl1pPr algn="l" defTabSz="1300219"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Jetfabrik Slides</a:t>
            </a:r>
          </a:p>
        </p:txBody>
      </p:sp>
      <p:sp>
        <p:nvSpPr>
          <p:cNvPr id="492" name="Shape 492"/>
          <p:cNvSpPr/>
          <p:nvPr/>
        </p:nvSpPr>
        <p:spPr>
          <a:xfrm>
            <a:off x="12280405" y="395182"/>
            <a:ext cx="414044" cy="414044"/>
          </a:xfrm>
          <a:prstGeom prst="ellipse">
            <a:avLst/>
          </a:prstGeom>
          <a:ln w="3175">
            <a:solidFill>
              <a:srgbClr val="FFFFFF"/>
            </a:solidFill>
            <a:miter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93" name="Shape 493"/>
          <p:cNvSpPr/>
          <p:nvPr/>
        </p:nvSpPr>
        <p:spPr>
          <a:xfrm>
            <a:off x="12330509" y="418962"/>
            <a:ext cx="308011" cy="313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93</a:t>
            </a:r>
          </a:p>
        </p:txBody>
      </p:sp>
      <p:sp>
        <p:nvSpPr>
          <p:cNvPr id="494" name="Shape 494"/>
          <p:cNvSpPr/>
          <p:nvPr/>
        </p:nvSpPr>
        <p:spPr>
          <a:xfrm>
            <a:off x="12286957" y="8844892"/>
            <a:ext cx="313343" cy="315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77" y="0"/>
                </a:moveTo>
                <a:cubicBezTo>
                  <a:pt x="4825" y="0"/>
                  <a:pt x="0" y="4917"/>
                  <a:pt x="0" y="10616"/>
                </a:cubicBezTo>
                <a:cubicBezTo>
                  <a:pt x="0" y="16683"/>
                  <a:pt x="4825" y="21600"/>
                  <a:pt x="10777" y="21600"/>
                </a:cubicBezTo>
                <a:cubicBezTo>
                  <a:pt x="16775" y="21600"/>
                  <a:pt x="21600" y="16683"/>
                  <a:pt x="21600" y="10616"/>
                </a:cubicBezTo>
                <a:cubicBezTo>
                  <a:pt x="21600" y="4917"/>
                  <a:pt x="16775" y="0"/>
                  <a:pt x="10777" y="0"/>
                </a:cubicBezTo>
                <a:close/>
                <a:moveTo>
                  <a:pt x="15197" y="8962"/>
                </a:moveTo>
                <a:cubicBezTo>
                  <a:pt x="15197" y="11811"/>
                  <a:pt x="13167" y="15074"/>
                  <a:pt x="9199" y="15074"/>
                </a:cubicBezTo>
                <a:cubicBezTo>
                  <a:pt x="8027" y="15074"/>
                  <a:pt x="6809" y="14660"/>
                  <a:pt x="5997" y="14247"/>
                </a:cubicBezTo>
                <a:lnTo>
                  <a:pt x="6403" y="14247"/>
                </a:lnTo>
                <a:cubicBezTo>
                  <a:pt x="7215" y="14247"/>
                  <a:pt x="8387" y="13833"/>
                  <a:pt x="9199" y="13466"/>
                </a:cubicBezTo>
                <a:cubicBezTo>
                  <a:pt x="8027" y="13466"/>
                  <a:pt x="7215" y="12638"/>
                  <a:pt x="7215" y="11811"/>
                </a:cubicBezTo>
                <a:cubicBezTo>
                  <a:pt x="7215" y="11811"/>
                  <a:pt x="7215" y="11811"/>
                  <a:pt x="7621" y="11811"/>
                </a:cubicBezTo>
                <a:lnTo>
                  <a:pt x="8027" y="11811"/>
                </a:lnTo>
                <a:cubicBezTo>
                  <a:pt x="7215" y="11397"/>
                  <a:pt x="6403" y="10616"/>
                  <a:pt x="6403" y="9789"/>
                </a:cubicBezTo>
                <a:cubicBezTo>
                  <a:pt x="6403" y="9789"/>
                  <a:pt x="6809" y="9789"/>
                  <a:pt x="7215" y="9789"/>
                </a:cubicBezTo>
                <a:cubicBezTo>
                  <a:pt x="6809" y="9375"/>
                  <a:pt x="6403" y="8962"/>
                  <a:pt x="6403" y="8180"/>
                </a:cubicBezTo>
                <a:cubicBezTo>
                  <a:pt x="6403" y="7767"/>
                  <a:pt x="6403" y="7353"/>
                  <a:pt x="6809" y="6940"/>
                </a:cubicBezTo>
                <a:cubicBezTo>
                  <a:pt x="7621" y="8180"/>
                  <a:pt x="9199" y="9375"/>
                  <a:pt x="10777" y="9375"/>
                </a:cubicBezTo>
                <a:cubicBezTo>
                  <a:pt x="10777" y="8962"/>
                  <a:pt x="10777" y="8962"/>
                  <a:pt x="10777" y="8962"/>
                </a:cubicBezTo>
                <a:cubicBezTo>
                  <a:pt x="10777" y="7767"/>
                  <a:pt x="11995" y="6526"/>
                  <a:pt x="13167" y="6526"/>
                </a:cubicBezTo>
                <a:cubicBezTo>
                  <a:pt x="13573" y="6526"/>
                  <a:pt x="14385" y="6940"/>
                  <a:pt x="14385" y="7353"/>
                </a:cubicBezTo>
                <a:cubicBezTo>
                  <a:pt x="15197" y="7353"/>
                  <a:pt x="15603" y="6940"/>
                  <a:pt x="16008" y="6940"/>
                </a:cubicBezTo>
                <a:cubicBezTo>
                  <a:pt x="15603" y="7353"/>
                  <a:pt x="15603" y="7767"/>
                  <a:pt x="15197" y="8180"/>
                </a:cubicBezTo>
                <a:cubicBezTo>
                  <a:pt x="15603" y="8180"/>
                  <a:pt x="16008" y="7767"/>
                  <a:pt x="16414" y="7767"/>
                </a:cubicBezTo>
                <a:cubicBezTo>
                  <a:pt x="16008" y="8180"/>
                  <a:pt x="15603" y="8594"/>
                  <a:pt x="15197" y="896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95" name="Shape 495"/>
          <p:cNvSpPr/>
          <p:nvPr/>
        </p:nvSpPr>
        <p:spPr>
          <a:xfrm>
            <a:off x="11579728" y="8841906"/>
            <a:ext cx="315992" cy="316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45" y="0"/>
                </a:moveTo>
                <a:cubicBezTo>
                  <a:pt x="4790" y="0"/>
                  <a:pt x="0" y="4917"/>
                  <a:pt x="0" y="10616"/>
                </a:cubicBezTo>
                <a:cubicBezTo>
                  <a:pt x="0" y="16683"/>
                  <a:pt x="4790" y="21600"/>
                  <a:pt x="10845" y="21600"/>
                </a:cubicBezTo>
                <a:cubicBezTo>
                  <a:pt x="16810" y="21600"/>
                  <a:pt x="21600" y="16683"/>
                  <a:pt x="21600" y="10616"/>
                </a:cubicBezTo>
                <a:cubicBezTo>
                  <a:pt x="21600" y="4917"/>
                  <a:pt x="16810" y="0"/>
                  <a:pt x="10845" y="0"/>
                </a:cubicBezTo>
                <a:close/>
                <a:moveTo>
                  <a:pt x="13240" y="7353"/>
                </a:moveTo>
                <a:cubicBezTo>
                  <a:pt x="11613" y="7353"/>
                  <a:pt x="11613" y="7353"/>
                  <a:pt x="11613" y="7353"/>
                </a:cubicBezTo>
                <a:cubicBezTo>
                  <a:pt x="11613" y="7353"/>
                  <a:pt x="11252" y="7767"/>
                  <a:pt x="11252" y="8180"/>
                </a:cubicBezTo>
                <a:cubicBezTo>
                  <a:pt x="11252" y="8962"/>
                  <a:pt x="11252" y="8962"/>
                  <a:pt x="11252" y="8962"/>
                </a:cubicBezTo>
                <a:cubicBezTo>
                  <a:pt x="13240" y="8962"/>
                  <a:pt x="13240" y="8962"/>
                  <a:pt x="13240" y="8962"/>
                </a:cubicBezTo>
                <a:cubicBezTo>
                  <a:pt x="13240" y="11030"/>
                  <a:pt x="13240" y="11030"/>
                  <a:pt x="13240" y="11030"/>
                </a:cubicBezTo>
                <a:cubicBezTo>
                  <a:pt x="11252" y="11030"/>
                  <a:pt x="11252" y="11030"/>
                  <a:pt x="11252" y="11030"/>
                </a:cubicBezTo>
                <a:cubicBezTo>
                  <a:pt x="11252" y="15901"/>
                  <a:pt x="11252" y="15901"/>
                  <a:pt x="11252" y="15901"/>
                </a:cubicBezTo>
                <a:cubicBezTo>
                  <a:pt x="9625" y="15901"/>
                  <a:pt x="9625" y="15901"/>
                  <a:pt x="9625" y="15901"/>
                </a:cubicBezTo>
                <a:cubicBezTo>
                  <a:pt x="9625" y="11030"/>
                  <a:pt x="9625" y="11030"/>
                  <a:pt x="9625" y="11030"/>
                </a:cubicBezTo>
                <a:cubicBezTo>
                  <a:pt x="7637" y="11030"/>
                  <a:pt x="7637" y="11030"/>
                  <a:pt x="7637" y="11030"/>
                </a:cubicBezTo>
                <a:cubicBezTo>
                  <a:pt x="7637" y="8962"/>
                  <a:pt x="7637" y="8962"/>
                  <a:pt x="7637" y="8962"/>
                </a:cubicBezTo>
                <a:cubicBezTo>
                  <a:pt x="9625" y="8962"/>
                  <a:pt x="9625" y="8962"/>
                  <a:pt x="9625" y="8962"/>
                </a:cubicBezTo>
                <a:cubicBezTo>
                  <a:pt x="9625" y="8180"/>
                  <a:pt x="9625" y="8180"/>
                  <a:pt x="9625" y="8180"/>
                </a:cubicBezTo>
                <a:cubicBezTo>
                  <a:pt x="9625" y="6940"/>
                  <a:pt x="10393" y="5745"/>
                  <a:pt x="11613" y="5745"/>
                </a:cubicBezTo>
                <a:cubicBezTo>
                  <a:pt x="13240" y="5745"/>
                  <a:pt x="13240" y="5745"/>
                  <a:pt x="13240" y="5745"/>
                </a:cubicBezTo>
                <a:lnTo>
                  <a:pt x="13240" y="735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96" name="Shape 496"/>
          <p:cNvSpPr/>
          <p:nvPr/>
        </p:nvSpPr>
        <p:spPr>
          <a:xfrm>
            <a:off x="11935070" y="8846150"/>
            <a:ext cx="315957" cy="314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90" y="0"/>
                  <a:pt x="0" y="4917"/>
                  <a:pt x="0" y="10616"/>
                </a:cubicBezTo>
                <a:cubicBezTo>
                  <a:pt x="0" y="16729"/>
                  <a:pt x="4790" y="21600"/>
                  <a:pt x="10800" y="21600"/>
                </a:cubicBezTo>
                <a:cubicBezTo>
                  <a:pt x="16810" y="21600"/>
                  <a:pt x="21600" y="16729"/>
                  <a:pt x="21600" y="10616"/>
                </a:cubicBezTo>
                <a:cubicBezTo>
                  <a:pt x="21600" y="4917"/>
                  <a:pt x="16810" y="0"/>
                  <a:pt x="10800" y="0"/>
                </a:cubicBezTo>
                <a:close/>
                <a:moveTo>
                  <a:pt x="7998" y="15534"/>
                </a:moveTo>
                <a:cubicBezTo>
                  <a:pt x="6010" y="15534"/>
                  <a:pt x="6010" y="15534"/>
                  <a:pt x="6010" y="15534"/>
                </a:cubicBezTo>
                <a:cubicBezTo>
                  <a:pt x="6010" y="8180"/>
                  <a:pt x="6010" y="8180"/>
                  <a:pt x="6010" y="8180"/>
                </a:cubicBezTo>
                <a:cubicBezTo>
                  <a:pt x="7998" y="8180"/>
                  <a:pt x="7998" y="8180"/>
                  <a:pt x="7998" y="8180"/>
                </a:cubicBezTo>
                <a:lnTo>
                  <a:pt x="7998" y="15534"/>
                </a:lnTo>
                <a:close/>
                <a:moveTo>
                  <a:pt x="7185" y="7353"/>
                </a:moveTo>
                <a:cubicBezTo>
                  <a:pt x="6372" y="7353"/>
                  <a:pt x="6010" y="6940"/>
                  <a:pt x="6010" y="6158"/>
                </a:cubicBezTo>
                <a:cubicBezTo>
                  <a:pt x="6010" y="5745"/>
                  <a:pt x="6372" y="4917"/>
                  <a:pt x="7185" y="4917"/>
                </a:cubicBezTo>
                <a:cubicBezTo>
                  <a:pt x="7592" y="4917"/>
                  <a:pt x="7998" y="5745"/>
                  <a:pt x="8405" y="6158"/>
                </a:cubicBezTo>
                <a:cubicBezTo>
                  <a:pt x="8405" y="6940"/>
                  <a:pt x="7592" y="7353"/>
                  <a:pt x="7185" y="7353"/>
                </a:cubicBezTo>
                <a:close/>
                <a:moveTo>
                  <a:pt x="15997" y="15534"/>
                </a:moveTo>
                <a:cubicBezTo>
                  <a:pt x="14008" y="15534"/>
                  <a:pt x="14008" y="15534"/>
                  <a:pt x="14008" y="15534"/>
                </a:cubicBezTo>
                <a:cubicBezTo>
                  <a:pt x="14008" y="11443"/>
                  <a:pt x="14008" y="11443"/>
                  <a:pt x="14008" y="11443"/>
                </a:cubicBezTo>
                <a:cubicBezTo>
                  <a:pt x="14008" y="10616"/>
                  <a:pt x="13556" y="9789"/>
                  <a:pt x="12833" y="9789"/>
                </a:cubicBezTo>
                <a:cubicBezTo>
                  <a:pt x="12427" y="9789"/>
                  <a:pt x="11975" y="10203"/>
                  <a:pt x="11568" y="10616"/>
                </a:cubicBezTo>
                <a:lnTo>
                  <a:pt x="11568" y="11030"/>
                </a:lnTo>
                <a:cubicBezTo>
                  <a:pt x="11568" y="15534"/>
                  <a:pt x="11568" y="15534"/>
                  <a:pt x="11568" y="15534"/>
                </a:cubicBezTo>
                <a:cubicBezTo>
                  <a:pt x="9580" y="15534"/>
                  <a:pt x="9580" y="15534"/>
                  <a:pt x="9580" y="15534"/>
                </a:cubicBezTo>
                <a:cubicBezTo>
                  <a:pt x="9580" y="10616"/>
                  <a:pt x="9580" y="10616"/>
                  <a:pt x="9580" y="10616"/>
                </a:cubicBezTo>
                <a:cubicBezTo>
                  <a:pt x="9580" y="9421"/>
                  <a:pt x="9580" y="9008"/>
                  <a:pt x="9173" y="8180"/>
                </a:cubicBezTo>
                <a:cubicBezTo>
                  <a:pt x="11162" y="8180"/>
                  <a:pt x="11162" y="8180"/>
                  <a:pt x="11162" y="8180"/>
                </a:cubicBezTo>
                <a:cubicBezTo>
                  <a:pt x="11162" y="9008"/>
                  <a:pt x="11162" y="9008"/>
                  <a:pt x="11162" y="9008"/>
                </a:cubicBezTo>
                <a:cubicBezTo>
                  <a:pt x="11568" y="9008"/>
                  <a:pt x="11568" y="9008"/>
                  <a:pt x="11568" y="9008"/>
                </a:cubicBezTo>
                <a:cubicBezTo>
                  <a:pt x="11568" y="8594"/>
                  <a:pt x="12427" y="8180"/>
                  <a:pt x="13556" y="8180"/>
                </a:cubicBezTo>
                <a:cubicBezTo>
                  <a:pt x="15228" y="8180"/>
                  <a:pt x="15997" y="9008"/>
                  <a:pt x="15997" y="11030"/>
                </a:cubicBezTo>
                <a:lnTo>
                  <a:pt x="15997" y="1553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500" name="Group 500"/>
          <p:cNvGrpSpPr/>
          <p:nvPr/>
        </p:nvGrpSpPr>
        <p:grpSpPr>
          <a:xfrm>
            <a:off x="3404525" y="1475923"/>
            <a:ext cx="6217719" cy="1109136"/>
            <a:chOff x="0" y="0"/>
            <a:chExt cx="6217718" cy="1109134"/>
          </a:xfrm>
        </p:grpSpPr>
        <p:sp>
          <p:nvSpPr>
            <p:cNvPr id="497" name="Shape 497"/>
            <p:cNvSpPr/>
            <p:nvPr/>
          </p:nvSpPr>
          <p:spPr>
            <a:xfrm>
              <a:off x="746172" y="0"/>
              <a:ext cx="4703409" cy="74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4385" tIns="24385" rIns="24385" bIns="24385" numCol="1" anchor="t">
              <a:spAutoFit/>
            </a:bodyPr>
            <a:lstStyle>
              <a:lvl1pPr defTabSz="1300219">
                <a:defRPr b="1" sz="46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Bars Infographic</a:t>
              </a:r>
            </a:p>
          </p:txBody>
        </p:sp>
        <p:sp>
          <p:nvSpPr>
            <p:cNvPr id="498" name="Shape 498"/>
            <p:cNvSpPr/>
            <p:nvPr/>
          </p:nvSpPr>
          <p:spPr>
            <a:xfrm>
              <a:off x="2694608" y="1060355"/>
              <a:ext cx="828504" cy="4878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2511" tIns="32511" rIns="32511" bIns="32511" numCol="1" anchor="ctr">
              <a:noAutofit/>
            </a:bodyPr>
            <a:lstStyle/>
            <a:p>
              <a:pPr defTabSz="1300219">
                <a:defRPr sz="1800">
                  <a:solidFill>
                    <a:srgbClr val="9BBB5C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99" name="Shape 499"/>
            <p:cNvSpPr/>
            <p:nvPr/>
          </p:nvSpPr>
          <p:spPr>
            <a:xfrm>
              <a:off x="-1" y="614462"/>
              <a:ext cx="6217720" cy="357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012" tIns="58012" rIns="58012" bIns="58012" numCol="1" anchor="t">
              <a:normAutofit fontScale="100000" lnSpcReduction="0"/>
            </a:bodyPr>
            <a:lstStyle/>
            <a:p>
              <a:pPr defTabSz="773430">
                <a:lnSpc>
                  <a:spcPct val="120000"/>
                </a:lnSpc>
                <a:spcBef>
                  <a:spcPts val="300"/>
                </a:spcBef>
                <a:defRPr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Your great subtitle </a:t>
              </a:r>
              <a:r>
                <a:rPr>
                  <a:solidFill>
                    <a:srgbClr val="1EA185"/>
                  </a:solidFill>
                </a:rPr>
                <a:t>in this line</a:t>
              </a:r>
            </a:p>
          </p:txBody>
        </p:sp>
      </p:grpSp>
      <p:pic>
        <p:nvPicPr>
          <p:cNvPr id="501" name="image3.jpeg"/>
          <p:cNvPicPr>
            <a:picLocks noChangeAspect="1"/>
          </p:cNvPicPr>
          <p:nvPr/>
        </p:nvPicPr>
        <p:blipFill>
          <a:blip r:embed="rId3">
            <a:extLst/>
          </a:blip>
          <a:srcRect l="13285" t="806" r="13352" b="1458"/>
          <a:stretch>
            <a:fillRect/>
          </a:stretch>
        </p:blipFill>
        <p:spPr>
          <a:xfrm>
            <a:off x="-4516" y="705"/>
            <a:ext cx="13013714" cy="975228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02" name="Table 502"/>
          <p:cNvGraphicFramePr/>
          <p:nvPr/>
        </p:nvGraphicFramePr>
        <p:xfrm>
          <a:off x="1083859" y="2614494"/>
          <a:ext cx="7620001" cy="47498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930400"/>
                <a:gridCol w="1930400"/>
                <a:gridCol w="1930400"/>
                <a:gridCol w="1930400"/>
                <a:gridCol w="1930400"/>
                <a:gridCol w="1930400"/>
              </a:tblGrid>
              <a:tr h="43180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rank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link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#1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https://www.tripadvisor.com/Hotel_Review-g3039...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Layana Resort and Spa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property_302953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#2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https://www.tripadvisor.com/Hotel_Review-g3039...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Pimalai Resort and Spa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property_4061895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#3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https://www.tripadvisor.com/Hotel_Review-g1507...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Ban Sainai Resort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4.5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property_447359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#4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https://www.tripadvisor.com/Hotel_Review-g3175...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Tubkaak Krabi Boutique Resort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4.5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property_302771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#5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https://www.tripadvisor.com/Hotel_Review-g1597...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Rayavadee Resort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4.5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property_1672310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#6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https://www.tripadvisor.com/Hotel_Review-g3039...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Houben Hotel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4.5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property_447492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#7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https://www.tripadvisor.com/Hotel_Review-g3175...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Phulay Bay, a Ritz-Carlton Reserve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4.5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property_787184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#8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https://www.tripadvisor.com/Hotel_Review-g3039...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Lanta Castaway Beach Resort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4.5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property_802095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#9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https://www.tripadvisor.com/Hotel_Review-g3175...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Amari Vogue Krabi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4.5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property_305839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#10 of 295 hotels in Krabi Province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https://www.tripadvisor.com/Hotel_Review-g3175...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Nakamanda Resort &amp; Spa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4.5 of 5 stars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Class="entr" nodeType="afterEffect" presetSubtype="4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Class="entr" nodeType="after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Class="entr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Class="entr" nodeType="afterEffect" presetSubtype="4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Class="entr" nodeType="afterEffect" presetSubtype="4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Class="entr" nodeType="afterEffect" presetSubtype="4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Class="entr" nodeType="afterEffect" presetSubtype="4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Class="entr" nodeType="afterEffect" presetSubtype="4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Class="entr" nodeType="afterEffect" presetSubtype="4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Class="entr" nodeType="afterEffect" presetSubtype="4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Class="entr" nodeType="afterEffect" presetSubtype="4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Class="entr" nodeType="afterEffect" presetSubtype="4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Class="entr" nodeType="afterEffect" presetSubtype="4" presetID="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0" presetClass="entr" nodeType="afterEffect" presetSubtype="4" presetID="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5" presetClass="entr" nodeType="afterEffect" presetSubtype="4" presetID="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0" presetClass="entr" nodeType="afterEffect" presetSubtype="4" presetID="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5" presetClass="entr" nodeType="afterEffect" presetSubtype="4" presetID="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0" presetClass="entr" nodeType="afterEffect" presetSubtype="4" presetID="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5" presetClass="entr" nodeType="afterEffect" presetSubtype="4" presetID="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0" presetClass="entr" nodeType="afterEffect" presetSubtype="4" presetID="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5" presetClass="entr" nodeType="afterEffect" presetSubtype="4" presetID="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0" presetClass="entr" nodeType="afterEffect" presetSubtype="4" presetID="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5" presetClass="entr" nodeType="afterEffect" presetSubtype="4" presetID="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60" presetClass="entr" nodeType="afterEffect" presetSubtype="4" presetID="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6000"/>
                            </p:stCondLst>
                            <p:childTnLst>
                              <p:par>
                                <p:cTn id="165" presetClass="entr" nodeType="afterEffect" presetSubtype="4" presetID="2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6500"/>
                            </p:stCondLst>
                            <p:childTnLst>
                              <p:par>
                                <p:cTn id="170" presetClass="entr" nodeType="afterEffect" presetSubtype="4" presetID="2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75" presetClass="entr" nodeType="afterEffect" presetSubtype="4" presetID="2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7500"/>
                            </p:stCondLst>
                            <p:childTnLst>
                              <p:par>
                                <p:cTn id="180" presetClass="entr" nodeType="afterEffect" presetSubtype="4" presetID="2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85" presetClass="entr" nodeType="afterEffect" presetSubtype="4" presetID="2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1" grpId="21"/>
      <p:bldP build="whole" bldLvl="1" animBg="1" rev="0" advAuto="0" spid="490" grpId="30"/>
      <p:bldP build="whole" bldLvl="1" animBg="1" rev="0" advAuto="0" spid="467" grpId="7"/>
      <p:bldP build="whole" bldLvl="1" animBg="1" rev="0" advAuto="0" spid="491" grpId="31"/>
      <p:bldP build="whole" bldLvl="1" animBg="1" rev="0" advAuto="0" spid="462" grpId="2"/>
      <p:bldP build="whole" bldLvl="1" animBg="1" rev="0" advAuto="0" spid="463" grpId="3"/>
      <p:bldP build="whole" bldLvl="1" animBg="1" rev="0" advAuto="0" spid="471" grpId="11"/>
      <p:bldP build="whole" bldLvl="1" animBg="1" rev="0" advAuto="0" spid="474" grpId="14"/>
      <p:bldP build="whole" bldLvl="1" animBg="1" rev="0" advAuto="0" spid="461" grpId="1"/>
      <p:bldP build="whole" bldLvl="1" animBg="1" rev="0" advAuto="0" spid="485" grpId="25"/>
      <p:bldP build="whole" bldLvl="1" animBg="1" rev="0" advAuto="0" spid="468" grpId="8"/>
      <p:bldP build="whole" bldLvl="1" animBg="1" rev="0" advAuto="0" spid="465" grpId="5"/>
      <p:bldP build="whole" bldLvl="1" animBg="1" rev="0" advAuto="0" spid="482" grpId="22"/>
      <p:bldP build="whole" bldLvl="1" animBg="1" rev="0" advAuto="0" spid="466" grpId="6"/>
      <p:bldP build="whole" bldLvl="1" animBg="1" rev="0" advAuto="0" spid="493" grpId="33"/>
      <p:bldP build="whole" bldLvl="1" animBg="1" rev="0" advAuto="0" spid="495" grpId="35"/>
      <p:bldP build="whole" bldLvl="1" animBg="1" rev="0" advAuto="0" spid="472" grpId="12"/>
      <p:bldP build="whole" bldLvl="1" animBg="1" rev="0" advAuto="0" spid="480" grpId="20"/>
      <p:bldP build="whole" bldLvl="1" animBg="1" rev="0" advAuto="0" spid="475" grpId="15"/>
      <p:bldP build="whole" bldLvl="1" animBg="1" rev="0" advAuto="0" spid="479" grpId="19"/>
      <p:bldP build="whole" bldLvl="1" animBg="1" rev="0" advAuto="0" spid="492" grpId="32"/>
      <p:bldP build="whole" bldLvl="1" animBg="1" rev="0" advAuto="0" spid="489" grpId="29"/>
      <p:bldP build="whole" bldLvl="1" animBg="1" rev="0" advAuto="0" spid="469" grpId="9"/>
      <p:bldP build="whole" bldLvl="1" animBg="1" rev="0" advAuto="0" spid="470" grpId="10"/>
      <p:bldP build="whole" bldLvl="1" animBg="1" rev="0" advAuto="0" spid="477" grpId="17"/>
      <p:bldP build="whole" bldLvl="1" animBg="1" rev="0" advAuto="0" spid="483" grpId="23"/>
      <p:bldP build="whole" bldLvl="1" animBg="1" rev="0" advAuto="0" spid="476" grpId="16"/>
      <p:bldP build="whole" bldLvl="1" animBg="1" rev="0" advAuto="0" spid="473" grpId="13"/>
      <p:bldP build="whole" bldLvl="1" animBg="1" rev="0" advAuto="0" spid="500" grpId="37"/>
      <p:bldP build="whole" bldLvl="1" animBg="1" rev="0" advAuto="0" spid="487" grpId="27"/>
      <p:bldP build="whole" bldLvl="1" animBg="1" rev="0" advAuto="0" spid="494" grpId="34"/>
      <p:bldP build="whole" bldLvl="1" animBg="1" rev="0" advAuto="0" spid="486" grpId="26"/>
      <p:bldP build="whole" bldLvl="1" animBg="1" rev="0" advAuto="0" spid="496" grpId="36"/>
      <p:bldP build="whole" bldLvl="1" animBg="1" rev="0" advAuto="0" spid="478" grpId="18"/>
      <p:bldP build="whole" bldLvl="1" animBg="1" rev="0" advAuto="0" spid="488" grpId="28"/>
      <p:bldP build="whole" bldLvl="1" animBg="1" rev="0" advAuto="0" spid="484" grpId="24"/>
      <p:bldP build="whole" bldLvl="1" animBg="1" rev="0" advAuto="0" spid="464" grpId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roup 508"/>
          <p:cNvGrpSpPr/>
          <p:nvPr/>
        </p:nvGrpSpPr>
        <p:grpSpPr>
          <a:xfrm>
            <a:off x="10233348" y="4110031"/>
            <a:ext cx="2182507" cy="878641"/>
            <a:chOff x="0" y="0"/>
            <a:chExt cx="2182506" cy="878640"/>
          </a:xfrm>
        </p:grpSpPr>
        <p:grpSp>
          <p:nvGrpSpPr>
            <p:cNvPr id="506" name="Group 506"/>
            <p:cNvGrpSpPr/>
            <p:nvPr/>
          </p:nvGrpSpPr>
          <p:grpSpPr>
            <a:xfrm>
              <a:off x="123800" y="0"/>
              <a:ext cx="1274121" cy="323593"/>
              <a:chOff x="0" y="0"/>
              <a:chExt cx="1274119" cy="323592"/>
            </a:xfrm>
          </p:grpSpPr>
          <p:sp>
            <p:nvSpPr>
              <p:cNvPr id="504" name="Shape 504"/>
              <p:cNvSpPr/>
              <p:nvPr/>
            </p:nvSpPr>
            <p:spPr>
              <a:xfrm>
                <a:off x="0" y="-1"/>
                <a:ext cx="1274120" cy="323594"/>
              </a:xfrm>
              <a:prstGeom prst="rect">
                <a:avLst/>
              </a:prstGeom>
              <a:solidFill>
                <a:srgbClr val="BD39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4383" tIns="24383" rIns="24383" bIns="24383" numCol="1" anchor="ctr">
                <a:noAutofit/>
              </a:bodyPr>
              <a:lstStyle/>
              <a:p>
                <a:pPr defTabSz="1300219">
                  <a:defRPr sz="24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505" name="Shape 505"/>
              <p:cNvSpPr/>
              <p:nvPr/>
            </p:nvSpPr>
            <p:spPr>
              <a:xfrm>
                <a:off x="0" y="22096"/>
                <a:ext cx="1274120" cy="279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9">
                  <a:defRPr b="1" sz="18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>
                  <a:defRPr b="0"/>
                </a:pPr>
                <a:r>
                  <a:rPr b="1"/>
                  <a:t>Location</a:t>
                </a:r>
              </a:p>
            </p:txBody>
          </p:sp>
        </p:grpSp>
        <p:sp>
          <p:nvSpPr>
            <p:cNvPr id="507" name="Shape 507"/>
            <p:cNvSpPr/>
            <p:nvPr/>
          </p:nvSpPr>
          <p:spPr>
            <a:xfrm>
              <a:off x="0" y="316821"/>
              <a:ext cx="2182507" cy="56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9" tIns="65009" rIns="65009" bIns="65009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With street, region, area and country</a:t>
              </a:r>
            </a:p>
          </p:txBody>
        </p:sp>
      </p:grpSp>
      <p:sp>
        <p:nvSpPr>
          <p:cNvPr id="509" name="Shape 509"/>
          <p:cNvSpPr/>
          <p:nvPr/>
        </p:nvSpPr>
        <p:spPr>
          <a:xfrm flipH="1" rot="10800000">
            <a:off x="3765308" y="3998987"/>
            <a:ext cx="6591841" cy="272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21600"/>
                </a:lnTo>
                <a:lnTo>
                  <a:pt x="10800" y="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24383" tIns="24383" rIns="24383" bIns="24383" anchor="ctr"/>
          <a:lstStyle/>
          <a:p>
            <a:pPr algn="l"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512" name="Group 512"/>
          <p:cNvGrpSpPr/>
          <p:nvPr/>
        </p:nvGrpSpPr>
        <p:grpSpPr>
          <a:xfrm>
            <a:off x="3217462" y="473508"/>
            <a:ext cx="6591841" cy="1928369"/>
            <a:chOff x="10982" y="-25399"/>
            <a:chExt cx="6591840" cy="1928367"/>
          </a:xfrm>
        </p:grpSpPr>
        <p:sp>
          <p:nvSpPr>
            <p:cNvPr id="510" name="Shape 510"/>
            <p:cNvSpPr/>
            <p:nvPr/>
          </p:nvSpPr>
          <p:spPr>
            <a:xfrm>
              <a:off x="10982" y="-25401"/>
              <a:ext cx="6591841" cy="1928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9">
                <a:defRPr b="1" sz="6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b="0"/>
              </a:pPr>
              <a:r>
                <a:rPr b="1"/>
                <a:t>Retrieve the hotel info</a:t>
              </a:r>
            </a:p>
          </p:txBody>
        </p:sp>
        <p:sp>
          <p:nvSpPr>
            <p:cNvPr id="511" name="Shape 511"/>
            <p:cNvSpPr/>
            <p:nvPr/>
          </p:nvSpPr>
          <p:spPr>
            <a:xfrm>
              <a:off x="2892758" y="1060080"/>
              <a:ext cx="828288" cy="487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1300219">
                <a:defRPr sz="2400">
                  <a:solidFill>
                    <a:srgbClr val="9BBB5C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513" name="屏幕快照 2016-08-17 上午10.04.07.png"/>
          <p:cNvPicPr>
            <a:picLocks noChangeAspect="1"/>
          </p:cNvPicPr>
          <p:nvPr/>
        </p:nvPicPr>
        <p:blipFill>
          <a:blip r:embed="rId2">
            <a:alphaModFix amt="70643"/>
            <a:extLst/>
          </a:blip>
          <a:stretch>
            <a:fillRect/>
          </a:stretch>
        </p:blipFill>
        <p:spPr>
          <a:xfrm>
            <a:off x="327176" y="3169828"/>
            <a:ext cx="8271351" cy="45060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2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2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8" grpId="3"/>
      <p:bldP build="whole" bldLvl="1" animBg="1" rev="0" advAuto="0" spid="512" grpId="1"/>
      <p:bldP build="whole" bldLvl="1" animBg="1" rev="0" advAuto="0" spid="509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" name="Group 519"/>
          <p:cNvGrpSpPr/>
          <p:nvPr/>
        </p:nvGrpSpPr>
        <p:grpSpPr>
          <a:xfrm>
            <a:off x="769244" y="3539661"/>
            <a:ext cx="2157987" cy="914568"/>
            <a:chOff x="0" y="0"/>
            <a:chExt cx="2157985" cy="914567"/>
          </a:xfrm>
        </p:grpSpPr>
        <p:grpSp>
          <p:nvGrpSpPr>
            <p:cNvPr id="517" name="Group 517"/>
            <p:cNvGrpSpPr/>
            <p:nvPr/>
          </p:nvGrpSpPr>
          <p:grpSpPr>
            <a:xfrm>
              <a:off x="139234" y="0"/>
              <a:ext cx="1321099" cy="323593"/>
              <a:chOff x="0" y="0"/>
              <a:chExt cx="1321097" cy="323592"/>
            </a:xfrm>
          </p:grpSpPr>
          <p:sp>
            <p:nvSpPr>
              <p:cNvPr id="515" name="Shape 515"/>
              <p:cNvSpPr/>
              <p:nvPr/>
            </p:nvSpPr>
            <p:spPr>
              <a:xfrm>
                <a:off x="-1" y="-1"/>
                <a:ext cx="1321099" cy="323594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4383" tIns="24383" rIns="24383" bIns="24383" numCol="1" anchor="ctr">
                <a:noAutofit/>
              </a:bodyPr>
              <a:lstStyle/>
              <a:p>
                <a:pPr defTabSz="1300219">
                  <a:defRPr sz="24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516" name="Shape 516"/>
              <p:cNvSpPr/>
              <p:nvPr/>
            </p:nvSpPr>
            <p:spPr>
              <a:xfrm>
                <a:off x="-1" y="41146"/>
                <a:ext cx="1321099" cy="241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9">
                  <a:defRPr b="1" sz="16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Highlights</a:t>
                </a:r>
              </a:p>
            </p:txBody>
          </p:sp>
        </p:grpSp>
        <p:sp>
          <p:nvSpPr>
            <p:cNvPr id="518" name="Shape 518"/>
            <p:cNvSpPr/>
            <p:nvPr/>
          </p:nvSpPr>
          <p:spPr>
            <a:xfrm>
              <a:off x="0" y="307232"/>
              <a:ext cx="2157986" cy="6073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9" tIns="65009" rIns="65009" bIns="65009" numCol="1" anchor="t">
              <a:spAutoFit/>
            </a:bodyPr>
            <a:lstStyle/>
            <a:p>
              <a: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What special interests </a:t>
              </a:r>
            </a:p>
            <a:p>
              <a: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hotels can offer</a:t>
              </a:r>
            </a:p>
          </p:txBody>
        </p:sp>
      </p:grpSp>
      <p:grpSp>
        <p:nvGrpSpPr>
          <p:cNvPr id="524" name="Group 524"/>
          <p:cNvGrpSpPr/>
          <p:nvPr/>
        </p:nvGrpSpPr>
        <p:grpSpPr>
          <a:xfrm>
            <a:off x="10230587" y="6109460"/>
            <a:ext cx="2187267" cy="902969"/>
            <a:chOff x="0" y="0"/>
            <a:chExt cx="2187265" cy="902967"/>
          </a:xfrm>
        </p:grpSpPr>
        <p:grpSp>
          <p:nvGrpSpPr>
            <p:cNvPr id="522" name="Group 522"/>
            <p:cNvGrpSpPr/>
            <p:nvPr/>
          </p:nvGrpSpPr>
          <p:grpSpPr>
            <a:xfrm>
              <a:off x="129478" y="0"/>
              <a:ext cx="1366061" cy="323593"/>
              <a:chOff x="0" y="0"/>
              <a:chExt cx="1366059" cy="323592"/>
            </a:xfrm>
          </p:grpSpPr>
          <p:sp>
            <p:nvSpPr>
              <p:cNvPr id="520" name="Shape 520"/>
              <p:cNvSpPr/>
              <p:nvPr/>
            </p:nvSpPr>
            <p:spPr>
              <a:xfrm>
                <a:off x="-1" y="-1"/>
                <a:ext cx="1366061" cy="323594"/>
              </a:xfrm>
              <a:prstGeom prst="rect">
                <a:avLst/>
              </a:prstGeom>
              <a:solidFill>
                <a:srgbClr val="44546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4383" tIns="24383" rIns="24383" bIns="24383" numCol="1" anchor="ctr">
                <a:noAutofit/>
              </a:bodyPr>
              <a:lstStyle/>
              <a:p>
                <a:pPr defTabSz="1300219">
                  <a:defRPr sz="24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521" name="Shape 521"/>
              <p:cNvSpPr/>
              <p:nvPr/>
            </p:nvSpPr>
            <p:spPr>
              <a:xfrm>
                <a:off x="-1" y="22096"/>
                <a:ext cx="1366061" cy="279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9">
                  <a:defRPr b="1" sz="18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>
                  <a:defRPr b="0"/>
                </a:pPr>
                <a:r>
                  <a:rPr b="1"/>
                  <a:t>Services</a:t>
                </a:r>
              </a:p>
            </p:txBody>
          </p:sp>
        </p:grpSp>
        <p:sp>
          <p:nvSpPr>
            <p:cNvPr id="523" name="Shape 523"/>
            <p:cNvSpPr/>
            <p:nvPr/>
          </p:nvSpPr>
          <p:spPr>
            <a:xfrm>
              <a:off x="0" y="341149"/>
              <a:ext cx="2187266" cy="561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9" tIns="65009" rIns="65009" bIns="65009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What kind of services they can provide</a:t>
              </a:r>
            </a:p>
          </p:txBody>
        </p:sp>
      </p:grpSp>
      <p:grpSp>
        <p:nvGrpSpPr>
          <p:cNvPr id="529" name="Group 529"/>
          <p:cNvGrpSpPr/>
          <p:nvPr/>
        </p:nvGrpSpPr>
        <p:grpSpPr>
          <a:xfrm>
            <a:off x="10233348" y="4110031"/>
            <a:ext cx="2182507" cy="878641"/>
            <a:chOff x="0" y="0"/>
            <a:chExt cx="2182506" cy="878640"/>
          </a:xfrm>
        </p:grpSpPr>
        <p:grpSp>
          <p:nvGrpSpPr>
            <p:cNvPr id="527" name="Group 527"/>
            <p:cNvGrpSpPr/>
            <p:nvPr/>
          </p:nvGrpSpPr>
          <p:grpSpPr>
            <a:xfrm>
              <a:off x="123800" y="0"/>
              <a:ext cx="1274121" cy="323593"/>
              <a:chOff x="0" y="0"/>
              <a:chExt cx="1274119" cy="323592"/>
            </a:xfrm>
          </p:grpSpPr>
          <p:sp>
            <p:nvSpPr>
              <p:cNvPr id="525" name="Shape 525"/>
              <p:cNvSpPr/>
              <p:nvPr/>
            </p:nvSpPr>
            <p:spPr>
              <a:xfrm>
                <a:off x="0" y="-1"/>
                <a:ext cx="1274120" cy="323594"/>
              </a:xfrm>
              <a:prstGeom prst="rect">
                <a:avLst/>
              </a:prstGeom>
              <a:solidFill>
                <a:srgbClr val="BD39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4383" tIns="24383" rIns="24383" bIns="24383" numCol="1" anchor="ctr">
                <a:noAutofit/>
              </a:bodyPr>
              <a:lstStyle/>
              <a:p>
                <a:pPr defTabSz="1300219">
                  <a:defRPr sz="24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526" name="Shape 526"/>
              <p:cNvSpPr/>
              <p:nvPr/>
            </p:nvSpPr>
            <p:spPr>
              <a:xfrm>
                <a:off x="0" y="22096"/>
                <a:ext cx="1274120" cy="279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9">
                  <a:defRPr b="1" sz="18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Room Type</a:t>
                </a:r>
              </a:p>
            </p:txBody>
          </p:sp>
        </p:grpSp>
        <p:sp>
          <p:nvSpPr>
            <p:cNvPr id="528" name="Shape 528"/>
            <p:cNvSpPr/>
            <p:nvPr/>
          </p:nvSpPr>
          <p:spPr>
            <a:xfrm>
              <a:off x="0" y="316821"/>
              <a:ext cx="2182507" cy="56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9" tIns="65009" rIns="65009" bIns="65009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Mainly about whether non-smoking or not</a:t>
              </a:r>
            </a:p>
          </p:txBody>
        </p:sp>
      </p:grpSp>
      <p:sp>
        <p:nvSpPr>
          <p:cNvPr id="530" name="Shape 530"/>
          <p:cNvSpPr/>
          <p:nvPr/>
        </p:nvSpPr>
        <p:spPr>
          <a:xfrm flipH="1">
            <a:off x="2290592" y="3717877"/>
            <a:ext cx="2395688" cy="27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21600"/>
                </a:lnTo>
                <a:lnTo>
                  <a:pt x="10800" y="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D9D9D9"/>
            </a:solidFill>
            <a:custDash>
              <a:ds d="200000" sp="200000"/>
            </a:custDash>
            <a:miter lim="400000"/>
          </a:ln>
        </p:spPr>
        <p:txBody>
          <a:bodyPr lIns="24383" tIns="24383" rIns="24383" bIns="24383" anchor="ctr"/>
          <a:lstStyle/>
          <a:p>
            <a:pPr algn="l" defTabSz="1300219">
              <a:defRPr sz="24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1" name="Shape 531"/>
          <p:cNvSpPr/>
          <p:nvPr/>
        </p:nvSpPr>
        <p:spPr>
          <a:xfrm flipH="1" rot="10800000">
            <a:off x="6208405" y="4271827"/>
            <a:ext cx="4148744" cy="1504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24383" tIns="24383" rIns="24383" bIns="24383" anchor="ctr"/>
          <a:lstStyle/>
          <a:p>
            <a:pPr algn="l"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2" name="Shape 532"/>
          <p:cNvSpPr/>
          <p:nvPr/>
        </p:nvSpPr>
        <p:spPr>
          <a:xfrm>
            <a:off x="9612454" y="6271257"/>
            <a:ext cx="747613" cy="1080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4931" y="21600"/>
                </a:lnTo>
                <a:lnTo>
                  <a:pt x="4931" y="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85888D"/>
            </a:solidFill>
            <a:custDash>
              <a:ds d="200000" sp="200000"/>
            </a:custDash>
            <a:miter lim="400000"/>
          </a:ln>
        </p:spPr>
        <p:txBody>
          <a:bodyPr lIns="24383" tIns="24383" rIns="24383" bIns="24383" anchor="ctr"/>
          <a:lstStyle/>
          <a:p>
            <a:pPr>
              <a:defRPr sz="2400"/>
            </a:pPr>
          </a:p>
        </p:txBody>
      </p:sp>
      <p:grpSp>
        <p:nvGrpSpPr>
          <p:cNvPr id="535" name="Group 535"/>
          <p:cNvGrpSpPr/>
          <p:nvPr/>
        </p:nvGrpSpPr>
        <p:grpSpPr>
          <a:xfrm>
            <a:off x="3217462" y="473508"/>
            <a:ext cx="6591841" cy="1928369"/>
            <a:chOff x="10982" y="-25399"/>
            <a:chExt cx="6591840" cy="1928367"/>
          </a:xfrm>
        </p:grpSpPr>
        <p:sp>
          <p:nvSpPr>
            <p:cNvPr id="533" name="Shape 533"/>
            <p:cNvSpPr/>
            <p:nvPr/>
          </p:nvSpPr>
          <p:spPr>
            <a:xfrm>
              <a:off x="10982" y="-25401"/>
              <a:ext cx="6591841" cy="1928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9">
                <a:defRPr b="1" sz="6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b="0"/>
              </a:pPr>
              <a:r>
                <a:rPr b="1"/>
                <a:t>Retrieve the hotel info</a:t>
              </a:r>
            </a:p>
          </p:txBody>
        </p:sp>
        <p:sp>
          <p:nvSpPr>
            <p:cNvPr id="534" name="Shape 534"/>
            <p:cNvSpPr/>
            <p:nvPr/>
          </p:nvSpPr>
          <p:spPr>
            <a:xfrm>
              <a:off x="2892758" y="1060080"/>
              <a:ext cx="828288" cy="487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1300219">
                <a:defRPr sz="2400">
                  <a:solidFill>
                    <a:srgbClr val="9BBB5C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536" name="屏幕快照 2016-08-17 上午10.04.35.png"/>
          <p:cNvPicPr>
            <a:picLocks noChangeAspect="1"/>
          </p:cNvPicPr>
          <p:nvPr/>
        </p:nvPicPr>
        <p:blipFill>
          <a:blip r:embed="rId2">
            <a:alphaModFix amt="63756"/>
            <a:extLst/>
          </a:blip>
          <a:stretch>
            <a:fillRect/>
          </a:stretch>
        </p:blipFill>
        <p:spPr>
          <a:xfrm>
            <a:off x="2834897" y="2618668"/>
            <a:ext cx="6939482" cy="5241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Subtype="2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0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Class="entr" nodeType="afterEffect" presetSubtype="2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8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5" grpId="1"/>
      <p:bldP build="whole" bldLvl="1" animBg="1" rev="0" advAuto="0" spid="531" grpId="6"/>
      <p:bldP build="whole" bldLvl="1" animBg="1" rev="0" advAuto="0" spid="532" grpId="4"/>
      <p:bldP build="whole" bldLvl="1" animBg="1" rev="0" advAuto="0" spid="519" grpId="3"/>
      <p:bldP build="whole" bldLvl="1" animBg="1" rev="0" advAuto="0" spid="524" grpId="5"/>
      <p:bldP build="whole" bldLvl="1" animBg="1" rev="0" advAuto="0" spid="529" grpId="7"/>
      <p:bldP build="whole" bldLvl="1" animBg="1" rev="0" advAuto="0" spid="530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image10.jpg" descr="photo-1415356838286-df6fd593e8b3.jpeg"/>
          <p:cNvPicPr>
            <a:picLocks noChangeAspect="1"/>
          </p:cNvPicPr>
          <p:nvPr/>
        </p:nvPicPr>
        <p:blipFill>
          <a:blip r:embed="rId2">
            <a:extLst/>
          </a:blip>
          <a:srcRect l="0" t="7802" r="0" b="7802"/>
          <a:stretch>
            <a:fillRect/>
          </a:stretch>
        </p:blipFill>
        <p:spPr>
          <a:xfrm>
            <a:off x="-1" y="0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Shape 539"/>
          <p:cNvSpPr/>
          <p:nvPr/>
        </p:nvSpPr>
        <p:spPr>
          <a:xfrm>
            <a:off x="-1" y="-1"/>
            <a:ext cx="13016688" cy="9753601"/>
          </a:xfrm>
          <a:prstGeom prst="rect">
            <a:avLst/>
          </a:prstGeom>
          <a:gradFill>
            <a:gsLst>
              <a:gs pos="26000">
                <a:srgbClr val="1EA185">
                  <a:alpha val="58999"/>
                </a:srgbClr>
              </a:gs>
              <a:gs pos="68000">
                <a:srgbClr val="0F5143">
                  <a:alpha val="60000"/>
                </a:srgbClr>
              </a:gs>
            </a:gsLst>
            <a:lin ang="3360000"/>
          </a:gra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975424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40" name="Shape 540"/>
          <p:cNvSpPr/>
          <p:nvPr/>
        </p:nvSpPr>
        <p:spPr>
          <a:xfrm>
            <a:off x="4381403" y="5325098"/>
            <a:ext cx="1381607" cy="1011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6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436</a:t>
            </a:r>
          </a:p>
        </p:txBody>
      </p:sp>
      <p:sp>
        <p:nvSpPr>
          <p:cNvPr id="541" name="Shape 541"/>
          <p:cNvSpPr/>
          <p:nvPr/>
        </p:nvSpPr>
        <p:spPr>
          <a:xfrm>
            <a:off x="4358434" y="6220538"/>
            <a:ext cx="1363773" cy="33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1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Solar Energy</a:t>
            </a:r>
          </a:p>
        </p:txBody>
      </p:sp>
      <p:sp>
        <p:nvSpPr>
          <p:cNvPr id="542" name="Shape 542"/>
          <p:cNvSpPr/>
          <p:nvPr/>
        </p:nvSpPr>
        <p:spPr>
          <a:xfrm>
            <a:off x="3787800" y="6485244"/>
            <a:ext cx="2505960" cy="1077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7" tIns="58527" rIns="58527" bIns="58527">
            <a:spAutoFit/>
          </a:bodyPr>
          <a:lstStyle/>
          <a:p>
            <a:pPr defTabSz="1300219">
              <a:lnSpc>
                <a:spcPct val="110000"/>
              </a:lnSpc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Creativity is the key to success in the great and primary education.</a:t>
            </a:r>
          </a:p>
          <a:p>
            <a:pPr defTabSz="1300219">
              <a:lnSpc>
                <a:spcPct val="110000"/>
              </a:lnSpc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300219">
              <a:lnSpc>
                <a:spcPct val="110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Teachers can bring </a:t>
            </a:r>
            <a:r>
              <a:rPr b="0">
                <a:latin typeface="Helvetica"/>
                <a:ea typeface="Helvetica"/>
                <a:cs typeface="Helvetica"/>
                <a:sym typeface="Helvetica"/>
              </a:rPr>
              <a:t>creativity in children at that level</a:t>
            </a:r>
          </a:p>
        </p:txBody>
      </p:sp>
      <p:sp>
        <p:nvSpPr>
          <p:cNvPr id="543" name="Shape 543"/>
          <p:cNvSpPr/>
          <p:nvPr/>
        </p:nvSpPr>
        <p:spPr>
          <a:xfrm>
            <a:off x="7021989" y="5325098"/>
            <a:ext cx="1805395" cy="1011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6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3964</a:t>
            </a:r>
          </a:p>
        </p:txBody>
      </p:sp>
      <p:sp>
        <p:nvSpPr>
          <p:cNvPr id="544" name="Shape 544"/>
          <p:cNvSpPr/>
          <p:nvPr/>
        </p:nvSpPr>
        <p:spPr>
          <a:xfrm>
            <a:off x="7210915" y="6220538"/>
            <a:ext cx="1363772" cy="33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1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Solar Energy</a:t>
            </a:r>
          </a:p>
        </p:txBody>
      </p:sp>
      <p:sp>
        <p:nvSpPr>
          <p:cNvPr id="545" name="Shape 545"/>
          <p:cNvSpPr/>
          <p:nvPr/>
        </p:nvSpPr>
        <p:spPr>
          <a:xfrm>
            <a:off x="6640280" y="6485244"/>
            <a:ext cx="2505960" cy="1077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7" tIns="58527" rIns="58527" bIns="58527">
            <a:spAutoFit/>
          </a:bodyPr>
          <a:lstStyle/>
          <a:p>
            <a:pPr defTabSz="1300219">
              <a:lnSpc>
                <a:spcPct val="110000"/>
              </a:lnSpc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Creativity is the key to success in the great and primary education.</a:t>
            </a:r>
          </a:p>
          <a:p>
            <a:pPr defTabSz="1300219">
              <a:lnSpc>
                <a:spcPct val="110000"/>
              </a:lnSpc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300219">
              <a:lnSpc>
                <a:spcPct val="110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Teachers can bring </a:t>
            </a:r>
            <a:r>
              <a:rPr b="0">
                <a:latin typeface="Helvetica"/>
                <a:ea typeface="Helvetica"/>
                <a:cs typeface="Helvetica"/>
                <a:sym typeface="Helvetica"/>
              </a:rPr>
              <a:t>creativity in children at that level</a:t>
            </a:r>
          </a:p>
        </p:txBody>
      </p:sp>
      <p:sp>
        <p:nvSpPr>
          <p:cNvPr id="546" name="Shape 546"/>
          <p:cNvSpPr/>
          <p:nvPr/>
        </p:nvSpPr>
        <p:spPr>
          <a:xfrm>
            <a:off x="10174577" y="5325098"/>
            <a:ext cx="1381607" cy="1011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6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294</a:t>
            </a:r>
          </a:p>
        </p:txBody>
      </p:sp>
      <p:sp>
        <p:nvSpPr>
          <p:cNvPr id="547" name="Shape 547"/>
          <p:cNvSpPr/>
          <p:nvPr/>
        </p:nvSpPr>
        <p:spPr>
          <a:xfrm>
            <a:off x="10151608" y="6220538"/>
            <a:ext cx="1363773" cy="33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1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Solar Energy</a:t>
            </a:r>
          </a:p>
        </p:txBody>
      </p:sp>
      <p:sp>
        <p:nvSpPr>
          <p:cNvPr id="548" name="Shape 548"/>
          <p:cNvSpPr/>
          <p:nvPr/>
        </p:nvSpPr>
        <p:spPr>
          <a:xfrm>
            <a:off x="9580974" y="6485244"/>
            <a:ext cx="2505960" cy="1077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7" tIns="58527" rIns="58527" bIns="58527">
            <a:spAutoFit/>
          </a:bodyPr>
          <a:lstStyle/>
          <a:p>
            <a:pPr defTabSz="1300219">
              <a:lnSpc>
                <a:spcPct val="110000"/>
              </a:lnSpc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Creativity is the key to success in the great and primary education.</a:t>
            </a:r>
          </a:p>
          <a:p>
            <a:pPr defTabSz="1300219">
              <a:lnSpc>
                <a:spcPct val="110000"/>
              </a:lnSpc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300219">
              <a:lnSpc>
                <a:spcPct val="110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Teachers can bring </a:t>
            </a:r>
            <a:r>
              <a:rPr b="0">
                <a:latin typeface="Helvetica"/>
                <a:ea typeface="Helvetica"/>
                <a:cs typeface="Helvetica"/>
                <a:sym typeface="Helvetica"/>
              </a:rPr>
              <a:t>creativity in children at that level</a:t>
            </a:r>
          </a:p>
        </p:txBody>
      </p:sp>
      <p:sp>
        <p:nvSpPr>
          <p:cNvPr id="549" name="Shape 549"/>
          <p:cNvSpPr/>
          <p:nvPr/>
        </p:nvSpPr>
        <p:spPr>
          <a:xfrm>
            <a:off x="1406629" y="5325098"/>
            <a:ext cx="1381607" cy="1011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6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340</a:t>
            </a:r>
          </a:p>
        </p:txBody>
      </p:sp>
      <p:sp>
        <p:nvSpPr>
          <p:cNvPr id="550" name="Shape 550"/>
          <p:cNvSpPr/>
          <p:nvPr/>
        </p:nvSpPr>
        <p:spPr>
          <a:xfrm>
            <a:off x="1383661" y="6220538"/>
            <a:ext cx="1363772" cy="33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1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Solar Energy</a:t>
            </a:r>
          </a:p>
        </p:txBody>
      </p:sp>
      <p:sp>
        <p:nvSpPr>
          <p:cNvPr id="551" name="Shape 551"/>
          <p:cNvSpPr/>
          <p:nvPr/>
        </p:nvSpPr>
        <p:spPr>
          <a:xfrm>
            <a:off x="813026" y="6485244"/>
            <a:ext cx="2505960" cy="1077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7" tIns="58527" rIns="58527" bIns="58527">
            <a:spAutoFit/>
          </a:bodyPr>
          <a:lstStyle/>
          <a:p>
            <a:pPr defTabSz="1300219">
              <a:lnSpc>
                <a:spcPct val="110000"/>
              </a:lnSpc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Creativity is the key to success in the great and primary education.</a:t>
            </a:r>
          </a:p>
          <a:p>
            <a:pPr defTabSz="1300219">
              <a:lnSpc>
                <a:spcPct val="110000"/>
              </a:lnSpc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300219">
              <a:lnSpc>
                <a:spcPct val="110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Teachers can bring </a:t>
            </a:r>
            <a:r>
              <a:rPr b="0">
                <a:latin typeface="Helvetica"/>
                <a:ea typeface="Helvetica"/>
                <a:cs typeface="Helvetica"/>
                <a:sym typeface="Helvetica"/>
              </a:rPr>
              <a:t>creativity in children at that level</a:t>
            </a:r>
          </a:p>
        </p:txBody>
      </p:sp>
      <p:sp>
        <p:nvSpPr>
          <p:cNvPr id="552" name="Shape 552"/>
          <p:cNvSpPr/>
          <p:nvPr/>
        </p:nvSpPr>
        <p:spPr>
          <a:xfrm flipH="1">
            <a:off x="6445265" y="5415214"/>
            <a:ext cx="11886" cy="2375572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32511" tIns="32511" rIns="32511" bIns="32511"/>
          <a:lstStyle/>
          <a:p>
            <a:pPr algn="l" defTabSz="1300219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53" name="Shape 553"/>
          <p:cNvSpPr/>
          <p:nvPr/>
        </p:nvSpPr>
        <p:spPr>
          <a:xfrm flipH="1">
            <a:off x="9389962" y="5415214"/>
            <a:ext cx="11886" cy="2375572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32511" tIns="32511" rIns="32511" bIns="32511"/>
          <a:lstStyle/>
          <a:p>
            <a:pPr algn="l" defTabSz="1300219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54" name="Shape 554"/>
          <p:cNvSpPr/>
          <p:nvPr/>
        </p:nvSpPr>
        <p:spPr>
          <a:xfrm flipH="1">
            <a:off x="3553922" y="5415214"/>
            <a:ext cx="11886" cy="2375572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32511" tIns="32511" rIns="32511" bIns="32511"/>
          <a:lstStyle/>
          <a:p>
            <a:pPr algn="l" defTabSz="1300219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55" name="Shape 555"/>
          <p:cNvSpPr/>
          <p:nvPr/>
        </p:nvSpPr>
        <p:spPr>
          <a:xfrm>
            <a:off x="12339517" y="395183"/>
            <a:ext cx="414044" cy="414044"/>
          </a:xfrm>
          <a:prstGeom prst="ellipse">
            <a:avLst/>
          </a:prstGeom>
          <a:ln w="3175">
            <a:solidFill>
              <a:srgbClr val="FFFFFF"/>
            </a:solidFill>
            <a:miter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56" name="Shape 556"/>
          <p:cNvSpPr/>
          <p:nvPr/>
        </p:nvSpPr>
        <p:spPr>
          <a:xfrm>
            <a:off x="12389621" y="418963"/>
            <a:ext cx="308011" cy="313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94</a:t>
            </a:r>
          </a:p>
        </p:txBody>
      </p:sp>
      <p:grpSp>
        <p:nvGrpSpPr>
          <p:cNvPr id="560" name="Group 560"/>
          <p:cNvGrpSpPr/>
          <p:nvPr/>
        </p:nvGrpSpPr>
        <p:grpSpPr>
          <a:xfrm>
            <a:off x="3404525" y="1475923"/>
            <a:ext cx="6217719" cy="1109136"/>
            <a:chOff x="0" y="0"/>
            <a:chExt cx="6217718" cy="1109134"/>
          </a:xfrm>
        </p:grpSpPr>
        <p:sp>
          <p:nvSpPr>
            <p:cNvPr id="557" name="Shape 557"/>
            <p:cNvSpPr/>
            <p:nvPr/>
          </p:nvSpPr>
          <p:spPr>
            <a:xfrm>
              <a:off x="730483" y="0"/>
              <a:ext cx="4734787" cy="74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4385" tIns="24385" rIns="24385" bIns="24385" numCol="1" anchor="t">
              <a:spAutoFit/>
            </a:bodyPr>
            <a:lstStyle>
              <a:lvl1pPr defTabSz="1300219">
                <a:defRPr b="1" sz="46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Mobile Evolution</a:t>
              </a:r>
            </a:p>
          </p:txBody>
        </p:sp>
        <p:sp>
          <p:nvSpPr>
            <p:cNvPr id="558" name="Shape 558"/>
            <p:cNvSpPr/>
            <p:nvPr/>
          </p:nvSpPr>
          <p:spPr>
            <a:xfrm>
              <a:off x="2694608" y="1060355"/>
              <a:ext cx="828504" cy="4878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2511" tIns="32511" rIns="32511" bIns="32511" numCol="1" anchor="ctr">
              <a:noAutofit/>
            </a:bodyPr>
            <a:lstStyle/>
            <a:p>
              <a:pPr defTabSz="1300219">
                <a:defRPr sz="1800">
                  <a:solidFill>
                    <a:srgbClr val="9BBB5C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559" name="Shape 559"/>
            <p:cNvSpPr/>
            <p:nvPr/>
          </p:nvSpPr>
          <p:spPr>
            <a:xfrm>
              <a:off x="-1" y="614462"/>
              <a:ext cx="6217720" cy="357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012" tIns="58012" rIns="58012" bIns="58012" numCol="1" anchor="t">
              <a:normAutofit fontScale="100000" lnSpcReduction="0"/>
            </a:bodyPr>
            <a:lstStyle/>
            <a:p>
              <a:pPr defTabSz="773430">
                <a:lnSpc>
                  <a:spcPct val="120000"/>
                </a:lnSpc>
                <a:spcBef>
                  <a:spcPts val="300"/>
                </a:spcBef>
                <a:defRPr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Your great subtitle </a:t>
              </a:r>
              <a:r>
                <a:rPr>
                  <a:solidFill>
                    <a:srgbClr val="1EA185"/>
                  </a:solidFill>
                </a:rPr>
                <a:t>in this line</a:t>
              </a:r>
            </a:p>
          </p:txBody>
        </p:sp>
      </p:grpSp>
      <p:graphicFrame>
        <p:nvGraphicFramePr>
          <p:cNvPr id="561" name="Chart 561"/>
          <p:cNvGraphicFramePr/>
          <p:nvPr/>
        </p:nvGraphicFramePr>
        <p:xfrm>
          <a:off x="974025" y="3041614"/>
          <a:ext cx="2232014" cy="223201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graphicFrame>
        <p:nvGraphicFramePr>
          <p:cNvPr id="562" name="Chart 562"/>
          <p:cNvGraphicFramePr/>
          <p:nvPr/>
        </p:nvGraphicFramePr>
        <p:xfrm>
          <a:off x="3955039" y="3053500"/>
          <a:ext cx="2232015" cy="223201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  <p:graphicFrame>
        <p:nvGraphicFramePr>
          <p:cNvPr id="563" name="Chart 563"/>
          <p:cNvGraphicFramePr/>
          <p:nvPr/>
        </p:nvGraphicFramePr>
        <p:xfrm>
          <a:off x="6804914" y="3058612"/>
          <a:ext cx="2232014" cy="223201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5"/>
          </a:graphicData>
        </a:graphic>
      </p:graphicFrame>
      <p:graphicFrame>
        <p:nvGraphicFramePr>
          <p:cNvPr id="564" name="Chart 564"/>
          <p:cNvGraphicFramePr/>
          <p:nvPr/>
        </p:nvGraphicFramePr>
        <p:xfrm>
          <a:off x="9733722" y="3060295"/>
          <a:ext cx="2232014" cy="223201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6"/>
          </a:graphicData>
        </a:graphic>
      </p:graphicFrame>
      <p:sp>
        <p:nvSpPr>
          <p:cNvPr id="565" name="Shape 565"/>
          <p:cNvSpPr/>
          <p:nvPr/>
        </p:nvSpPr>
        <p:spPr>
          <a:xfrm>
            <a:off x="1182783" y="3262259"/>
            <a:ext cx="1814497" cy="1814497"/>
          </a:xfrm>
          <a:prstGeom prst="ellipse">
            <a:avLst/>
          </a:prstGeom>
          <a:solidFill>
            <a:srgbClr val="3E887C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66" name="Shape 566"/>
          <p:cNvSpPr/>
          <p:nvPr/>
        </p:nvSpPr>
        <p:spPr>
          <a:xfrm>
            <a:off x="4147582" y="3258922"/>
            <a:ext cx="1814496" cy="1814497"/>
          </a:xfrm>
          <a:prstGeom prst="ellipse">
            <a:avLst/>
          </a:prstGeom>
          <a:solidFill>
            <a:srgbClr val="3E887C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67" name="Shape 567"/>
          <p:cNvSpPr/>
          <p:nvPr/>
        </p:nvSpPr>
        <p:spPr>
          <a:xfrm>
            <a:off x="7002395" y="3250374"/>
            <a:ext cx="1814497" cy="1814496"/>
          </a:xfrm>
          <a:prstGeom prst="ellipse">
            <a:avLst/>
          </a:prstGeom>
          <a:solidFill>
            <a:srgbClr val="3E887C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68" name="Shape 568"/>
          <p:cNvSpPr/>
          <p:nvPr/>
        </p:nvSpPr>
        <p:spPr>
          <a:xfrm>
            <a:off x="9942480" y="3271416"/>
            <a:ext cx="1814496" cy="1814496"/>
          </a:xfrm>
          <a:prstGeom prst="ellipse">
            <a:avLst/>
          </a:prstGeom>
          <a:solidFill>
            <a:srgbClr val="3E887C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69" name="Shape 569"/>
          <p:cNvSpPr/>
          <p:nvPr/>
        </p:nvSpPr>
        <p:spPr>
          <a:xfrm>
            <a:off x="4680269" y="4351296"/>
            <a:ext cx="749125" cy="313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HTML 5</a:t>
            </a:r>
          </a:p>
        </p:txBody>
      </p:sp>
      <p:sp>
        <p:nvSpPr>
          <p:cNvPr id="570" name="Shape 570"/>
          <p:cNvSpPr/>
          <p:nvPr/>
        </p:nvSpPr>
        <p:spPr>
          <a:xfrm>
            <a:off x="4587160" y="3720536"/>
            <a:ext cx="974475" cy="618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3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96%</a:t>
            </a:r>
          </a:p>
        </p:txBody>
      </p:sp>
      <p:sp>
        <p:nvSpPr>
          <p:cNvPr id="571" name="Shape 571"/>
          <p:cNvSpPr/>
          <p:nvPr/>
        </p:nvSpPr>
        <p:spPr>
          <a:xfrm>
            <a:off x="7543196" y="4351296"/>
            <a:ext cx="749125" cy="313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HTML 5</a:t>
            </a:r>
          </a:p>
        </p:txBody>
      </p:sp>
      <p:sp>
        <p:nvSpPr>
          <p:cNvPr id="572" name="Shape 572"/>
          <p:cNvSpPr/>
          <p:nvPr/>
        </p:nvSpPr>
        <p:spPr>
          <a:xfrm>
            <a:off x="7450086" y="3720536"/>
            <a:ext cx="974475" cy="618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3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86%</a:t>
            </a:r>
          </a:p>
        </p:txBody>
      </p:sp>
      <p:sp>
        <p:nvSpPr>
          <p:cNvPr id="573" name="Shape 573"/>
          <p:cNvSpPr/>
          <p:nvPr/>
        </p:nvSpPr>
        <p:spPr>
          <a:xfrm>
            <a:off x="10468767" y="4351296"/>
            <a:ext cx="749125" cy="313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HTML 5</a:t>
            </a:r>
          </a:p>
        </p:txBody>
      </p:sp>
      <p:sp>
        <p:nvSpPr>
          <p:cNvPr id="574" name="Shape 574"/>
          <p:cNvSpPr/>
          <p:nvPr/>
        </p:nvSpPr>
        <p:spPr>
          <a:xfrm>
            <a:off x="10375658" y="3720536"/>
            <a:ext cx="974475" cy="618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3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76%</a:t>
            </a:r>
          </a:p>
        </p:txBody>
      </p:sp>
      <p:sp>
        <p:nvSpPr>
          <p:cNvPr id="575" name="Shape 575"/>
          <p:cNvSpPr/>
          <p:nvPr/>
        </p:nvSpPr>
        <p:spPr>
          <a:xfrm>
            <a:off x="1696878" y="4351296"/>
            <a:ext cx="749125" cy="313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HTML 5</a:t>
            </a:r>
          </a:p>
        </p:txBody>
      </p:sp>
      <p:sp>
        <p:nvSpPr>
          <p:cNvPr id="576" name="Shape 576"/>
          <p:cNvSpPr/>
          <p:nvPr/>
        </p:nvSpPr>
        <p:spPr>
          <a:xfrm>
            <a:off x="1603768" y="3720536"/>
            <a:ext cx="974475" cy="618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3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76%</a:t>
            </a:r>
          </a:p>
        </p:txBody>
      </p:sp>
      <p:sp>
        <p:nvSpPr>
          <p:cNvPr id="577" name="Shape 577"/>
          <p:cNvSpPr/>
          <p:nvPr/>
        </p:nvSpPr>
        <p:spPr>
          <a:xfrm>
            <a:off x="4686437" y="2750919"/>
            <a:ext cx="329380" cy="572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30" y="0"/>
                </a:moveTo>
                <a:cubicBezTo>
                  <a:pt x="3370" y="0"/>
                  <a:pt x="3370" y="0"/>
                  <a:pt x="3370" y="0"/>
                </a:cubicBezTo>
                <a:cubicBezTo>
                  <a:pt x="1302" y="0"/>
                  <a:pt x="0" y="797"/>
                  <a:pt x="0" y="1948"/>
                </a:cubicBezTo>
                <a:cubicBezTo>
                  <a:pt x="0" y="19210"/>
                  <a:pt x="0" y="19210"/>
                  <a:pt x="0" y="19210"/>
                </a:cubicBezTo>
                <a:cubicBezTo>
                  <a:pt x="0" y="20361"/>
                  <a:pt x="1302" y="21600"/>
                  <a:pt x="3370" y="21600"/>
                </a:cubicBezTo>
                <a:cubicBezTo>
                  <a:pt x="18230" y="21600"/>
                  <a:pt x="18230" y="21600"/>
                  <a:pt x="18230" y="21600"/>
                </a:cubicBezTo>
                <a:cubicBezTo>
                  <a:pt x="20298" y="21600"/>
                  <a:pt x="21600" y="20361"/>
                  <a:pt x="21600" y="19210"/>
                </a:cubicBezTo>
                <a:cubicBezTo>
                  <a:pt x="21600" y="1948"/>
                  <a:pt x="21600" y="1948"/>
                  <a:pt x="21600" y="1948"/>
                </a:cubicBezTo>
                <a:cubicBezTo>
                  <a:pt x="21600" y="797"/>
                  <a:pt x="20298" y="0"/>
                  <a:pt x="18230" y="0"/>
                </a:cubicBezTo>
                <a:close/>
                <a:moveTo>
                  <a:pt x="10800" y="20361"/>
                </a:moveTo>
                <a:cubicBezTo>
                  <a:pt x="9421" y="20361"/>
                  <a:pt x="8119" y="19962"/>
                  <a:pt x="8119" y="19608"/>
                </a:cubicBezTo>
                <a:cubicBezTo>
                  <a:pt x="8119" y="18811"/>
                  <a:pt x="9421" y="18413"/>
                  <a:pt x="10800" y="18413"/>
                </a:cubicBezTo>
                <a:cubicBezTo>
                  <a:pt x="12179" y="18413"/>
                  <a:pt x="13481" y="18811"/>
                  <a:pt x="13481" y="19608"/>
                </a:cubicBezTo>
                <a:cubicBezTo>
                  <a:pt x="13481" y="19962"/>
                  <a:pt x="12179" y="20361"/>
                  <a:pt x="10800" y="20361"/>
                </a:cubicBezTo>
                <a:close/>
                <a:moveTo>
                  <a:pt x="18919" y="17262"/>
                </a:moveTo>
                <a:cubicBezTo>
                  <a:pt x="2681" y="17262"/>
                  <a:pt x="2681" y="17262"/>
                  <a:pt x="2681" y="17262"/>
                </a:cubicBezTo>
                <a:cubicBezTo>
                  <a:pt x="2681" y="2744"/>
                  <a:pt x="2681" y="2744"/>
                  <a:pt x="2681" y="2744"/>
                </a:cubicBezTo>
                <a:cubicBezTo>
                  <a:pt x="18919" y="2744"/>
                  <a:pt x="18919" y="2744"/>
                  <a:pt x="18919" y="2744"/>
                </a:cubicBezTo>
                <a:lnTo>
                  <a:pt x="18919" y="1726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78" name="Shape 578"/>
          <p:cNvSpPr/>
          <p:nvPr/>
        </p:nvSpPr>
        <p:spPr>
          <a:xfrm>
            <a:off x="7539084" y="2750919"/>
            <a:ext cx="329380" cy="572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30" y="0"/>
                </a:moveTo>
                <a:cubicBezTo>
                  <a:pt x="3370" y="0"/>
                  <a:pt x="3370" y="0"/>
                  <a:pt x="3370" y="0"/>
                </a:cubicBezTo>
                <a:cubicBezTo>
                  <a:pt x="1302" y="0"/>
                  <a:pt x="0" y="797"/>
                  <a:pt x="0" y="1948"/>
                </a:cubicBezTo>
                <a:cubicBezTo>
                  <a:pt x="0" y="19210"/>
                  <a:pt x="0" y="19210"/>
                  <a:pt x="0" y="19210"/>
                </a:cubicBezTo>
                <a:cubicBezTo>
                  <a:pt x="0" y="20361"/>
                  <a:pt x="1302" y="21600"/>
                  <a:pt x="3370" y="21600"/>
                </a:cubicBezTo>
                <a:cubicBezTo>
                  <a:pt x="18230" y="21600"/>
                  <a:pt x="18230" y="21600"/>
                  <a:pt x="18230" y="21600"/>
                </a:cubicBezTo>
                <a:cubicBezTo>
                  <a:pt x="20298" y="21600"/>
                  <a:pt x="21600" y="20361"/>
                  <a:pt x="21600" y="19210"/>
                </a:cubicBezTo>
                <a:cubicBezTo>
                  <a:pt x="21600" y="1948"/>
                  <a:pt x="21600" y="1948"/>
                  <a:pt x="21600" y="1948"/>
                </a:cubicBezTo>
                <a:cubicBezTo>
                  <a:pt x="21600" y="797"/>
                  <a:pt x="20298" y="0"/>
                  <a:pt x="18230" y="0"/>
                </a:cubicBezTo>
                <a:close/>
                <a:moveTo>
                  <a:pt x="10800" y="20361"/>
                </a:moveTo>
                <a:cubicBezTo>
                  <a:pt x="9421" y="20361"/>
                  <a:pt x="8119" y="19962"/>
                  <a:pt x="8119" y="19608"/>
                </a:cubicBezTo>
                <a:cubicBezTo>
                  <a:pt x="8119" y="18811"/>
                  <a:pt x="9421" y="18413"/>
                  <a:pt x="10800" y="18413"/>
                </a:cubicBezTo>
                <a:cubicBezTo>
                  <a:pt x="12179" y="18413"/>
                  <a:pt x="13481" y="18811"/>
                  <a:pt x="13481" y="19608"/>
                </a:cubicBezTo>
                <a:cubicBezTo>
                  <a:pt x="13481" y="19962"/>
                  <a:pt x="12179" y="20361"/>
                  <a:pt x="10800" y="20361"/>
                </a:cubicBezTo>
                <a:close/>
                <a:moveTo>
                  <a:pt x="18919" y="17262"/>
                </a:moveTo>
                <a:cubicBezTo>
                  <a:pt x="2681" y="17262"/>
                  <a:pt x="2681" y="17262"/>
                  <a:pt x="2681" y="17262"/>
                </a:cubicBezTo>
                <a:cubicBezTo>
                  <a:pt x="2681" y="2744"/>
                  <a:pt x="2681" y="2744"/>
                  <a:pt x="2681" y="2744"/>
                </a:cubicBezTo>
                <a:cubicBezTo>
                  <a:pt x="18919" y="2744"/>
                  <a:pt x="18919" y="2744"/>
                  <a:pt x="18919" y="2744"/>
                </a:cubicBezTo>
                <a:lnTo>
                  <a:pt x="18919" y="1726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79" name="Shape 579"/>
          <p:cNvSpPr/>
          <p:nvPr/>
        </p:nvSpPr>
        <p:spPr>
          <a:xfrm>
            <a:off x="10463048" y="2750919"/>
            <a:ext cx="329380" cy="572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30" y="0"/>
                </a:moveTo>
                <a:cubicBezTo>
                  <a:pt x="3370" y="0"/>
                  <a:pt x="3370" y="0"/>
                  <a:pt x="3370" y="0"/>
                </a:cubicBezTo>
                <a:cubicBezTo>
                  <a:pt x="1302" y="0"/>
                  <a:pt x="0" y="797"/>
                  <a:pt x="0" y="1948"/>
                </a:cubicBezTo>
                <a:cubicBezTo>
                  <a:pt x="0" y="19210"/>
                  <a:pt x="0" y="19210"/>
                  <a:pt x="0" y="19210"/>
                </a:cubicBezTo>
                <a:cubicBezTo>
                  <a:pt x="0" y="20361"/>
                  <a:pt x="1302" y="21600"/>
                  <a:pt x="3370" y="21600"/>
                </a:cubicBezTo>
                <a:cubicBezTo>
                  <a:pt x="18230" y="21600"/>
                  <a:pt x="18230" y="21600"/>
                  <a:pt x="18230" y="21600"/>
                </a:cubicBezTo>
                <a:cubicBezTo>
                  <a:pt x="20298" y="21600"/>
                  <a:pt x="21600" y="20361"/>
                  <a:pt x="21600" y="19210"/>
                </a:cubicBezTo>
                <a:cubicBezTo>
                  <a:pt x="21600" y="1948"/>
                  <a:pt x="21600" y="1948"/>
                  <a:pt x="21600" y="1948"/>
                </a:cubicBezTo>
                <a:cubicBezTo>
                  <a:pt x="21600" y="797"/>
                  <a:pt x="20298" y="0"/>
                  <a:pt x="18230" y="0"/>
                </a:cubicBezTo>
                <a:close/>
                <a:moveTo>
                  <a:pt x="10800" y="20361"/>
                </a:moveTo>
                <a:cubicBezTo>
                  <a:pt x="9421" y="20361"/>
                  <a:pt x="8119" y="19962"/>
                  <a:pt x="8119" y="19608"/>
                </a:cubicBezTo>
                <a:cubicBezTo>
                  <a:pt x="8119" y="18811"/>
                  <a:pt x="9421" y="18413"/>
                  <a:pt x="10800" y="18413"/>
                </a:cubicBezTo>
                <a:cubicBezTo>
                  <a:pt x="12179" y="18413"/>
                  <a:pt x="13481" y="18811"/>
                  <a:pt x="13481" y="19608"/>
                </a:cubicBezTo>
                <a:cubicBezTo>
                  <a:pt x="13481" y="19962"/>
                  <a:pt x="12179" y="20361"/>
                  <a:pt x="10800" y="20361"/>
                </a:cubicBezTo>
                <a:close/>
                <a:moveTo>
                  <a:pt x="18919" y="17262"/>
                </a:moveTo>
                <a:cubicBezTo>
                  <a:pt x="2681" y="17262"/>
                  <a:pt x="2681" y="17262"/>
                  <a:pt x="2681" y="17262"/>
                </a:cubicBezTo>
                <a:cubicBezTo>
                  <a:pt x="2681" y="2744"/>
                  <a:pt x="2681" y="2744"/>
                  <a:pt x="2681" y="2744"/>
                </a:cubicBezTo>
                <a:cubicBezTo>
                  <a:pt x="18919" y="2744"/>
                  <a:pt x="18919" y="2744"/>
                  <a:pt x="18919" y="2744"/>
                </a:cubicBezTo>
                <a:lnTo>
                  <a:pt x="18919" y="1726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80" name="Shape 580"/>
          <p:cNvSpPr/>
          <p:nvPr/>
        </p:nvSpPr>
        <p:spPr>
          <a:xfrm>
            <a:off x="1703044" y="2750919"/>
            <a:ext cx="329381" cy="572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30" y="0"/>
                </a:moveTo>
                <a:cubicBezTo>
                  <a:pt x="3370" y="0"/>
                  <a:pt x="3370" y="0"/>
                  <a:pt x="3370" y="0"/>
                </a:cubicBezTo>
                <a:cubicBezTo>
                  <a:pt x="1302" y="0"/>
                  <a:pt x="0" y="797"/>
                  <a:pt x="0" y="1948"/>
                </a:cubicBezTo>
                <a:cubicBezTo>
                  <a:pt x="0" y="19210"/>
                  <a:pt x="0" y="19210"/>
                  <a:pt x="0" y="19210"/>
                </a:cubicBezTo>
                <a:cubicBezTo>
                  <a:pt x="0" y="20361"/>
                  <a:pt x="1302" y="21600"/>
                  <a:pt x="3370" y="21600"/>
                </a:cubicBezTo>
                <a:cubicBezTo>
                  <a:pt x="18230" y="21600"/>
                  <a:pt x="18230" y="21600"/>
                  <a:pt x="18230" y="21600"/>
                </a:cubicBezTo>
                <a:cubicBezTo>
                  <a:pt x="20298" y="21600"/>
                  <a:pt x="21600" y="20361"/>
                  <a:pt x="21600" y="19210"/>
                </a:cubicBezTo>
                <a:cubicBezTo>
                  <a:pt x="21600" y="1948"/>
                  <a:pt x="21600" y="1948"/>
                  <a:pt x="21600" y="1948"/>
                </a:cubicBezTo>
                <a:cubicBezTo>
                  <a:pt x="21600" y="797"/>
                  <a:pt x="20298" y="0"/>
                  <a:pt x="18230" y="0"/>
                </a:cubicBezTo>
                <a:close/>
                <a:moveTo>
                  <a:pt x="10800" y="20361"/>
                </a:moveTo>
                <a:cubicBezTo>
                  <a:pt x="9421" y="20361"/>
                  <a:pt x="8119" y="19962"/>
                  <a:pt x="8119" y="19608"/>
                </a:cubicBezTo>
                <a:cubicBezTo>
                  <a:pt x="8119" y="18811"/>
                  <a:pt x="9421" y="18413"/>
                  <a:pt x="10800" y="18413"/>
                </a:cubicBezTo>
                <a:cubicBezTo>
                  <a:pt x="12179" y="18413"/>
                  <a:pt x="13481" y="18811"/>
                  <a:pt x="13481" y="19608"/>
                </a:cubicBezTo>
                <a:cubicBezTo>
                  <a:pt x="13481" y="19962"/>
                  <a:pt x="12179" y="20361"/>
                  <a:pt x="10800" y="20361"/>
                </a:cubicBezTo>
                <a:close/>
                <a:moveTo>
                  <a:pt x="18919" y="17262"/>
                </a:moveTo>
                <a:cubicBezTo>
                  <a:pt x="2681" y="17262"/>
                  <a:pt x="2681" y="17262"/>
                  <a:pt x="2681" y="17262"/>
                </a:cubicBezTo>
                <a:cubicBezTo>
                  <a:pt x="2681" y="2744"/>
                  <a:pt x="2681" y="2744"/>
                  <a:pt x="2681" y="2744"/>
                </a:cubicBezTo>
                <a:cubicBezTo>
                  <a:pt x="18919" y="2744"/>
                  <a:pt x="18919" y="2744"/>
                  <a:pt x="18919" y="2744"/>
                </a:cubicBezTo>
                <a:lnTo>
                  <a:pt x="18919" y="1726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81" name="Shape 581"/>
          <p:cNvSpPr/>
          <p:nvPr/>
        </p:nvSpPr>
        <p:spPr>
          <a:xfrm>
            <a:off x="887449" y="8914120"/>
            <a:ext cx="1204279" cy="242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511" tIns="32511" rIns="32511" bIns="32511">
            <a:spAutoFit/>
          </a:bodyPr>
          <a:lstStyle>
            <a:lvl1pPr algn="l" defTabSz="1300219"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Jetfabrik Slides</a:t>
            </a:r>
          </a:p>
        </p:txBody>
      </p:sp>
      <p:sp>
        <p:nvSpPr>
          <p:cNvPr id="582" name="Shape 582"/>
          <p:cNvSpPr/>
          <p:nvPr/>
        </p:nvSpPr>
        <p:spPr>
          <a:xfrm>
            <a:off x="12286957" y="8844892"/>
            <a:ext cx="313343" cy="315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77" y="0"/>
                </a:moveTo>
                <a:cubicBezTo>
                  <a:pt x="4825" y="0"/>
                  <a:pt x="0" y="4917"/>
                  <a:pt x="0" y="10616"/>
                </a:cubicBezTo>
                <a:cubicBezTo>
                  <a:pt x="0" y="16683"/>
                  <a:pt x="4825" y="21600"/>
                  <a:pt x="10777" y="21600"/>
                </a:cubicBezTo>
                <a:cubicBezTo>
                  <a:pt x="16775" y="21600"/>
                  <a:pt x="21600" y="16683"/>
                  <a:pt x="21600" y="10616"/>
                </a:cubicBezTo>
                <a:cubicBezTo>
                  <a:pt x="21600" y="4917"/>
                  <a:pt x="16775" y="0"/>
                  <a:pt x="10777" y="0"/>
                </a:cubicBezTo>
                <a:close/>
                <a:moveTo>
                  <a:pt x="15197" y="8962"/>
                </a:moveTo>
                <a:cubicBezTo>
                  <a:pt x="15197" y="11811"/>
                  <a:pt x="13167" y="15074"/>
                  <a:pt x="9199" y="15074"/>
                </a:cubicBezTo>
                <a:cubicBezTo>
                  <a:pt x="8027" y="15074"/>
                  <a:pt x="6809" y="14660"/>
                  <a:pt x="5997" y="14247"/>
                </a:cubicBezTo>
                <a:lnTo>
                  <a:pt x="6403" y="14247"/>
                </a:lnTo>
                <a:cubicBezTo>
                  <a:pt x="7215" y="14247"/>
                  <a:pt x="8387" y="13833"/>
                  <a:pt x="9199" y="13466"/>
                </a:cubicBezTo>
                <a:cubicBezTo>
                  <a:pt x="8027" y="13466"/>
                  <a:pt x="7215" y="12638"/>
                  <a:pt x="7215" y="11811"/>
                </a:cubicBezTo>
                <a:cubicBezTo>
                  <a:pt x="7215" y="11811"/>
                  <a:pt x="7215" y="11811"/>
                  <a:pt x="7621" y="11811"/>
                </a:cubicBezTo>
                <a:lnTo>
                  <a:pt x="8027" y="11811"/>
                </a:lnTo>
                <a:cubicBezTo>
                  <a:pt x="7215" y="11397"/>
                  <a:pt x="6403" y="10616"/>
                  <a:pt x="6403" y="9789"/>
                </a:cubicBezTo>
                <a:cubicBezTo>
                  <a:pt x="6403" y="9789"/>
                  <a:pt x="6809" y="9789"/>
                  <a:pt x="7215" y="9789"/>
                </a:cubicBezTo>
                <a:cubicBezTo>
                  <a:pt x="6809" y="9375"/>
                  <a:pt x="6403" y="8962"/>
                  <a:pt x="6403" y="8180"/>
                </a:cubicBezTo>
                <a:cubicBezTo>
                  <a:pt x="6403" y="7767"/>
                  <a:pt x="6403" y="7353"/>
                  <a:pt x="6809" y="6940"/>
                </a:cubicBezTo>
                <a:cubicBezTo>
                  <a:pt x="7621" y="8180"/>
                  <a:pt x="9199" y="9375"/>
                  <a:pt x="10777" y="9375"/>
                </a:cubicBezTo>
                <a:cubicBezTo>
                  <a:pt x="10777" y="8962"/>
                  <a:pt x="10777" y="8962"/>
                  <a:pt x="10777" y="8962"/>
                </a:cubicBezTo>
                <a:cubicBezTo>
                  <a:pt x="10777" y="7767"/>
                  <a:pt x="11995" y="6526"/>
                  <a:pt x="13167" y="6526"/>
                </a:cubicBezTo>
                <a:cubicBezTo>
                  <a:pt x="13573" y="6526"/>
                  <a:pt x="14385" y="6940"/>
                  <a:pt x="14385" y="7353"/>
                </a:cubicBezTo>
                <a:cubicBezTo>
                  <a:pt x="15197" y="7353"/>
                  <a:pt x="15603" y="6940"/>
                  <a:pt x="16008" y="6940"/>
                </a:cubicBezTo>
                <a:cubicBezTo>
                  <a:pt x="15603" y="7353"/>
                  <a:pt x="15603" y="7767"/>
                  <a:pt x="15197" y="8180"/>
                </a:cubicBezTo>
                <a:cubicBezTo>
                  <a:pt x="15603" y="8180"/>
                  <a:pt x="16008" y="7767"/>
                  <a:pt x="16414" y="7767"/>
                </a:cubicBezTo>
                <a:cubicBezTo>
                  <a:pt x="16008" y="8180"/>
                  <a:pt x="15603" y="8594"/>
                  <a:pt x="15197" y="896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83" name="Shape 583"/>
          <p:cNvSpPr/>
          <p:nvPr/>
        </p:nvSpPr>
        <p:spPr>
          <a:xfrm>
            <a:off x="11579728" y="8841906"/>
            <a:ext cx="315992" cy="316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45" y="0"/>
                </a:moveTo>
                <a:cubicBezTo>
                  <a:pt x="4790" y="0"/>
                  <a:pt x="0" y="4917"/>
                  <a:pt x="0" y="10616"/>
                </a:cubicBezTo>
                <a:cubicBezTo>
                  <a:pt x="0" y="16683"/>
                  <a:pt x="4790" y="21600"/>
                  <a:pt x="10845" y="21600"/>
                </a:cubicBezTo>
                <a:cubicBezTo>
                  <a:pt x="16810" y="21600"/>
                  <a:pt x="21600" y="16683"/>
                  <a:pt x="21600" y="10616"/>
                </a:cubicBezTo>
                <a:cubicBezTo>
                  <a:pt x="21600" y="4917"/>
                  <a:pt x="16810" y="0"/>
                  <a:pt x="10845" y="0"/>
                </a:cubicBezTo>
                <a:close/>
                <a:moveTo>
                  <a:pt x="13240" y="7353"/>
                </a:moveTo>
                <a:cubicBezTo>
                  <a:pt x="11613" y="7353"/>
                  <a:pt x="11613" y="7353"/>
                  <a:pt x="11613" y="7353"/>
                </a:cubicBezTo>
                <a:cubicBezTo>
                  <a:pt x="11613" y="7353"/>
                  <a:pt x="11252" y="7767"/>
                  <a:pt x="11252" y="8180"/>
                </a:cubicBezTo>
                <a:cubicBezTo>
                  <a:pt x="11252" y="8962"/>
                  <a:pt x="11252" y="8962"/>
                  <a:pt x="11252" y="8962"/>
                </a:cubicBezTo>
                <a:cubicBezTo>
                  <a:pt x="13240" y="8962"/>
                  <a:pt x="13240" y="8962"/>
                  <a:pt x="13240" y="8962"/>
                </a:cubicBezTo>
                <a:cubicBezTo>
                  <a:pt x="13240" y="11030"/>
                  <a:pt x="13240" y="11030"/>
                  <a:pt x="13240" y="11030"/>
                </a:cubicBezTo>
                <a:cubicBezTo>
                  <a:pt x="11252" y="11030"/>
                  <a:pt x="11252" y="11030"/>
                  <a:pt x="11252" y="11030"/>
                </a:cubicBezTo>
                <a:cubicBezTo>
                  <a:pt x="11252" y="15901"/>
                  <a:pt x="11252" y="15901"/>
                  <a:pt x="11252" y="15901"/>
                </a:cubicBezTo>
                <a:cubicBezTo>
                  <a:pt x="9625" y="15901"/>
                  <a:pt x="9625" y="15901"/>
                  <a:pt x="9625" y="15901"/>
                </a:cubicBezTo>
                <a:cubicBezTo>
                  <a:pt x="9625" y="11030"/>
                  <a:pt x="9625" y="11030"/>
                  <a:pt x="9625" y="11030"/>
                </a:cubicBezTo>
                <a:cubicBezTo>
                  <a:pt x="7637" y="11030"/>
                  <a:pt x="7637" y="11030"/>
                  <a:pt x="7637" y="11030"/>
                </a:cubicBezTo>
                <a:cubicBezTo>
                  <a:pt x="7637" y="8962"/>
                  <a:pt x="7637" y="8962"/>
                  <a:pt x="7637" y="8962"/>
                </a:cubicBezTo>
                <a:cubicBezTo>
                  <a:pt x="9625" y="8962"/>
                  <a:pt x="9625" y="8962"/>
                  <a:pt x="9625" y="8962"/>
                </a:cubicBezTo>
                <a:cubicBezTo>
                  <a:pt x="9625" y="8180"/>
                  <a:pt x="9625" y="8180"/>
                  <a:pt x="9625" y="8180"/>
                </a:cubicBezTo>
                <a:cubicBezTo>
                  <a:pt x="9625" y="6940"/>
                  <a:pt x="10393" y="5745"/>
                  <a:pt x="11613" y="5745"/>
                </a:cubicBezTo>
                <a:cubicBezTo>
                  <a:pt x="13240" y="5745"/>
                  <a:pt x="13240" y="5745"/>
                  <a:pt x="13240" y="5745"/>
                </a:cubicBezTo>
                <a:lnTo>
                  <a:pt x="13240" y="735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584" name="Shape 584"/>
          <p:cNvSpPr/>
          <p:nvPr/>
        </p:nvSpPr>
        <p:spPr>
          <a:xfrm>
            <a:off x="11935070" y="8846150"/>
            <a:ext cx="315957" cy="314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90" y="0"/>
                  <a:pt x="0" y="4917"/>
                  <a:pt x="0" y="10616"/>
                </a:cubicBezTo>
                <a:cubicBezTo>
                  <a:pt x="0" y="16729"/>
                  <a:pt x="4790" y="21600"/>
                  <a:pt x="10800" y="21600"/>
                </a:cubicBezTo>
                <a:cubicBezTo>
                  <a:pt x="16810" y="21600"/>
                  <a:pt x="21600" y="16729"/>
                  <a:pt x="21600" y="10616"/>
                </a:cubicBezTo>
                <a:cubicBezTo>
                  <a:pt x="21600" y="4917"/>
                  <a:pt x="16810" y="0"/>
                  <a:pt x="10800" y="0"/>
                </a:cubicBezTo>
                <a:close/>
                <a:moveTo>
                  <a:pt x="7998" y="15534"/>
                </a:moveTo>
                <a:cubicBezTo>
                  <a:pt x="6010" y="15534"/>
                  <a:pt x="6010" y="15534"/>
                  <a:pt x="6010" y="15534"/>
                </a:cubicBezTo>
                <a:cubicBezTo>
                  <a:pt x="6010" y="8180"/>
                  <a:pt x="6010" y="8180"/>
                  <a:pt x="6010" y="8180"/>
                </a:cubicBezTo>
                <a:cubicBezTo>
                  <a:pt x="7998" y="8180"/>
                  <a:pt x="7998" y="8180"/>
                  <a:pt x="7998" y="8180"/>
                </a:cubicBezTo>
                <a:lnTo>
                  <a:pt x="7998" y="15534"/>
                </a:lnTo>
                <a:close/>
                <a:moveTo>
                  <a:pt x="7185" y="7353"/>
                </a:moveTo>
                <a:cubicBezTo>
                  <a:pt x="6372" y="7353"/>
                  <a:pt x="6010" y="6940"/>
                  <a:pt x="6010" y="6158"/>
                </a:cubicBezTo>
                <a:cubicBezTo>
                  <a:pt x="6010" y="5745"/>
                  <a:pt x="6372" y="4917"/>
                  <a:pt x="7185" y="4917"/>
                </a:cubicBezTo>
                <a:cubicBezTo>
                  <a:pt x="7592" y="4917"/>
                  <a:pt x="7998" y="5745"/>
                  <a:pt x="8405" y="6158"/>
                </a:cubicBezTo>
                <a:cubicBezTo>
                  <a:pt x="8405" y="6940"/>
                  <a:pt x="7592" y="7353"/>
                  <a:pt x="7185" y="7353"/>
                </a:cubicBezTo>
                <a:close/>
                <a:moveTo>
                  <a:pt x="15997" y="15534"/>
                </a:moveTo>
                <a:cubicBezTo>
                  <a:pt x="14008" y="15534"/>
                  <a:pt x="14008" y="15534"/>
                  <a:pt x="14008" y="15534"/>
                </a:cubicBezTo>
                <a:cubicBezTo>
                  <a:pt x="14008" y="11443"/>
                  <a:pt x="14008" y="11443"/>
                  <a:pt x="14008" y="11443"/>
                </a:cubicBezTo>
                <a:cubicBezTo>
                  <a:pt x="14008" y="10616"/>
                  <a:pt x="13556" y="9789"/>
                  <a:pt x="12833" y="9789"/>
                </a:cubicBezTo>
                <a:cubicBezTo>
                  <a:pt x="12427" y="9789"/>
                  <a:pt x="11975" y="10203"/>
                  <a:pt x="11568" y="10616"/>
                </a:cubicBezTo>
                <a:lnTo>
                  <a:pt x="11568" y="11030"/>
                </a:lnTo>
                <a:cubicBezTo>
                  <a:pt x="11568" y="15534"/>
                  <a:pt x="11568" y="15534"/>
                  <a:pt x="11568" y="15534"/>
                </a:cubicBezTo>
                <a:cubicBezTo>
                  <a:pt x="9580" y="15534"/>
                  <a:pt x="9580" y="15534"/>
                  <a:pt x="9580" y="15534"/>
                </a:cubicBezTo>
                <a:cubicBezTo>
                  <a:pt x="9580" y="10616"/>
                  <a:pt x="9580" y="10616"/>
                  <a:pt x="9580" y="10616"/>
                </a:cubicBezTo>
                <a:cubicBezTo>
                  <a:pt x="9580" y="9421"/>
                  <a:pt x="9580" y="9008"/>
                  <a:pt x="9173" y="8180"/>
                </a:cubicBezTo>
                <a:cubicBezTo>
                  <a:pt x="11162" y="8180"/>
                  <a:pt x="11162" y="8180"/>
                  <a:pt x="11162" y="8180"/>
                </a:cubicBezTo>
                <a:cubicBezTo>
                  <a:pt x="11162" y="9008"/>
                  <a:pt x="11162" y="9008"/>
                  <a:pt x="11162" y="9008"/>
                </a:cubicBezTo>
                <a:cubicBezTo>
                  <a:pt x="11568" y="9008"/>
                  <a:pt x="11568" y="9008"/>
                  <a:pt x="11568" y="9008"/>
                </a:cubicBezTo>
                <a:cubicBezTo>
                  <a:pt x="11568" y="8594"/>
                  <a:pt x="12427" y="8180"/>
                  <a:pt x="13556" y="8180"/>
                </a:cubicBezTo>
                <a:cubicBezTo>
                  <a:pt x="15228" y="8180"/>
                  <a:pt x="15997" y="9008"/>
                  <a:pt x="15997" y="11030"/>
                </a:cubicBezTo>
                <a:lnTo>
                  <a:pt x="15997" y="1553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585" name="image3.jpeg"/>
          <p:cNvPicPr>
            <a:picLocks noChangeAspect="1"/>
          </p:cNvPicPr>
          <p:nvPr/>
        </p:nvPicPr>
        <p:blipFill>
          <a:blip r:embed="rId7">
            <a:extLst/>
          </a:blip>
          <a:srcRect l="13285" t="806" r="13352" b="1458"/>
          <a:stretch>
            <a:fillRect/>
          </a:stretch>
        </p:blipFill>
        <p:spPr>
          <a:xfrm>
            <a:off x="-55558" y="-240595"/>
            <a:ext cx="13013713" cy="975228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86" name="Table 586"/>
          <p:cNvGraphicFramePr/>
          <p:nvPr/>
        </p:nvGraphicFramePr>
        <p:xfrm>
          <a:off x="544384" y="1600200"/>
          <a:ext cx="10160001" cy="47498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549400"/>
                <a:gridCol w="1549400"/>
                <a:gridCol w="1549400"/>
                <a:gridCol w="1549400"/>
                <a:gridCol w="1549400"/>
                <a:gridCol w="1549400"/>
                <a:gridCol w="1549400"/>
                <a:gridCol w="1549400"/>
              </a:tblGrid>
              <a:tr h="68580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area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highlight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postcode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street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Pool*Restaurant*Beachfront*Room Service*Fitnes...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146−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957 (Based on Average Rates for a Stan...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1,215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272 Moo 3 Phra-Ae Beach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Pool*Room Service*Restaurant*Fitness Center wi...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property_302953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116−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554 (Based on Average Rates for a Stan...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1,779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99 Moo 5, Ba Kan Tiang Beach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Free High Speed Internet ( WiFi )*Pool*Room Se...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property_4061895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81180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56−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184 (Based on Average Rates for a Stand...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1,042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550 Soi Aonang 11/1, Moo 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Pool*Beachfront*Restaurant*Room Service*Free H...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property_447359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81180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157−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446 (Based on Average Rates for a Stan...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1,426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123 Moo 3, Tumbol Nongtalay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Amphoe Muang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Pool*Room Service*Restaurant*Fitness Center wi...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property_302771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310−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1,039 (Based on Average Rates for a St...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1,452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214 Moo 2, Tambon Ao-Nang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 KanTieng Bay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Pool*Restaurant*Bar/Lounge*Free High Speed Int...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property_1672310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76−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283 (Based on Average Rates for a Stand...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595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272 Moo 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Pool*Fitness Center with Gym / Workout Room*Ro...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property_447492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366−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1,089 (Based on Average Rates for a St...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619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111 Moo 3 Nongthalay, Muang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Restaurant*Beachfront*Bar/Lounge*Free High Spe...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property_787184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45−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117 (Based on Average Rates for a Stand...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558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299 Moo 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Pool*Free Parking*Fitness Center with Gym / Wo...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property_802095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81180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107−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329 (Based on Average Rates for a Stan...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1,917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149 Moo 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Tambol Nongtalay, Amphur Muang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Pool*Restaurant*Room Service*Free High Speed I...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property_305839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132−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271 (Based on Average Rates for a Stan...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1,078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Moo 3 126 Klong Muang Beach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Class="entr" nodeType="afterEffect" presetSubtype="4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Class="entr" nodeType="after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Class="entr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Class="entr" nodeType="afterEffect" presetSubtype="4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Class="entr" nodeType="afterEffect" presetSubtype="4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Class="entr" nodeType="afterEffect" presetSubtype="4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Class="entr" nodeType="afterEffect" presetSubtype="4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Class="entr" nodeType="afterEffect" presetSubtype="4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Class="entr" nodeType="afterEffect" presetSubtype="4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Class="entr" nodeType="afterEffect" presetSubtype="4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Class="entr" nodeType="afterEffect" presetSubtype="4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Class="entr" nodeType="afterEffect" presetSubtype="4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Class="entr" nodeType="afterEffect" presetSubtype="4" presetID="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0" presetClass="entr" nodeType="afterEffect" presetSubtype="4" presetID="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5" presetClass="entr" nodeType="afterEffect" presetSubtype="4" presetID="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0" presetClass="entr" nodeType="afterEffect" presetSubtype="4" presetID="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5" presetClass="entr" nodeType="afterEffect" presetSubtype="4" presetID="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0" presetClass="entr" nodeType="afterEffect" presetSubtype="4" presetID="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5" presetClass="entr" nodeType="afterEffect" presetSubtype="4" presetID="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0" presetClass="entr" nodeType="afterEffect" presetSubtype="4" presetID="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5" presetClass="entr" nodeType="afterEffect" presetSubtype="4" presetID="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0" presetClass="entr" nodeType="afterEffect" presetSubtype="4" presetID="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5" presetClass="entr" nodeType="afterEffect" presetSubtype="4" presetID="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60" presetClass="entr" nodeType="afterEffect" presetSubtype="4" presetID="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6000"/>
                            </p:stCondLst>
                            <p:childTnLst>
                              <p:par>
                                <p:cTn id="165" presetClass="entr" nodeType="afterEffect" presetSubtype="4" presetID="2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6500"/>
                            </p:stCondLst>
                            <p:childTnLst>
                              <p:par>
                                <p:cTn id="170" presetClass="entr" nodeType="afterEffect" presetSubtype="4" presetID="2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75" presetClass="entr" nodeType="afterEffect" presetSubtype="4" presetID="2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7500"/>
                            </p:stCondLst>
                            <p:childTnLst>
                              <p:par>
                                <p:cTn id="180" presetClass="entr" nodeType="afterEffect" presetSubtype="4" presetID="2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85" presetClass="entr" nodeType="afterEffect" presetSubtype="4" presetID="2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8500"/>
                            </p:stCondLst>
                            <p:childTnLst>
                              <p:par>
                                <p:cTn id="190" presetClass="entr" nodeType="afterEffect" presetSubtype="4" presetID="2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1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9000"/>
                            </p:stCondLst>
                            <p:childTnLst>
                              <p:par>
                                <p:cTn id="195" presetClass="entr" nodeType="afterEffect" presetSubtype="4" presetID="2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9500"/>
                            </p:stCondLst>
                            <p:childTnLst>
                              <p:par>
                                <p:cTn id="200" presetClass="entr" nodeType="afterEffect" presetSubtype="4" presetID="2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1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4" grpId="19"/>
      <p:bldP build="whole" bldLvl="1" animBg="1" rev="0" advAuto="0" spid="583" grpId="39"/>
      <p:bldP build="whole" bldLvl="1" animBg="1" rev="0" advAuto="0" spid="551" grpId="26"/>
      <p:bldP build="whole" bldLvl="1" animBg="1" rev="0" advAuto="0" spid="574" grpId="12"/>
      <p:bldP build="whole" bldLvl="1" animBg="1" rev="0" advAuto="0" spid="545" grpId="20"/>
      <p:bldP build="whole" bldLvl="1" animBg="1" rev="0" advAuto="0" spid="547" grpId="22"/>
      <p:bldP build="whole" bldLvl="1" animBg="1" rev="0" advAuto="0" spid="575" grpId="13"/>
      <p:bldP build="whole" bldLvl="1" animBg="1" rev="0" advAuto="0" spid="543" grpId="18"/>
      <p:bldP build="whole" bldLvl="1" animBg="1" rev="0" advAuto="0" spid="549" grpId="24"/>
      <p:bldP build="whole" bldLvl="1" animBg="1" rev="0" advAuto="0" spid="572" grpId="10"/>
      <p:bldP build="whole" bldLvl="1" animBg="1" rev="0" advAuto="0" spid="562" grpId="4"/>
      <p:bldP build="whole" bldLvl="1" animBg="1" rev="0" advAuto="0" spid="546" grpId="21"/>
      <p:bldP build="whole" bldLvl="1" animBg="1" rev="0" advAuto="0" spid="570" grpId="8"/>
      <p:bldP build="whole" bldLvl="1" animBg="1" rev="0" advAuto="0" spid="579" grpId="32"/>
      <p:bldP build="whole" bldLvl="1" animBg="1" rev="0" advAuto="0" spid="556" grpId="35"/>
      <p:bldP build="whole" bldLvl="1" animBg="1" rev="0" advAuto="0" spid="564" grpId="6"/>
      <p:bldP build="whole" bldLvl="1" animBg="1" rev="0" advAuto="0" spid="550" grpId="25"/>
      <p:bldP build="whole" bldLvl="1" animBg="1" rev="0" advAuto="0" spid="548" grpId="23"/>
      <p:bldP build="whole" bldLvl="1" animBg="1" rev="0" advAuto="0" spid="542" grpId="17"/>
      <p:bldP build="whole" bldLvl="1" animBg="1" rev="0" advAuto="0" spid="555" grpId="34"/>
      <p:bldP build="whole" bldLvl="1" animBg="1" rev="0" advAuto="0" spid="578" grpId="31"/>
      <p:bldP build="whole" bldLvl="1" animBg="1" rev="0" advAuto="0" spid="554" grpId="29"/>
      <p:bldP build="whole" bldLvl="1" animBg="1" rev="0" advAuto="0" spid="539" grpId="2"/>
      <p:bldP build="whole" bldLvl="1" animBg="1" rev="0" advAuto="0" spid="553" grpId="28"/>
      <p:bldP build="whole" bldLvl="1" animBg="1" rev="0" advAuto="0" spid="561" grpId="3"/>
      <p:bldP build="whole" bldLvl="1" animBg="1" rev="0" advAuto="0" spid="571" grpId="9"/>
      <p:bldP build="whole" bldLvl="1" animBg="1" rev="0" advAuto="0" spid="569" grpId="7"/>
      <p:bldP build="whole" bldLvl="1" animBg="1" rev="0" advAuto="0" spid="577" grpId="30"/>
      <p:bldP build="whole" bldLvl="1" animBg="1" rev="0" advAuto="0" spid="573" grpId="11"/>
      <p:bldP build="whole" bldLvl="1" animBg="1" rev="0" advAuto="0" spid="576" grpId="14"/>
      <p:bldP build="whole" bldLvl="1" animBg="1" rev="0" advAuto="0" spid="552" grpId="27"/>
      <p:bldP build="whole" bldLvl="1" animBg="1" rev="0" advAuto="0" spid="538" grpId="1"/>
      <p:bldP build="whole" bldLvl="1" animBg="1" rev="0" advAuto="0" spid="563" grpId="5"/>
      <p:bldP build="whole" bldLvl="1" animBg="1" rev="0" advAuto="0" spid="580" grpId="33"/>
      <p:bldP build="whole" bldLvl="1" animBg="1" rev="0" advAuto="0" spid="581" grpId="37"/>
      <p:bldP build="whole" bldLvl="1" animBg="1" rev="0" advAuto="0" spid="582" grpId="38"/>
      <p:bldP build="whole" bldLvl="1" animBg="1" rev="0" advAuto="0" spid="540" grpId="15"/>
      <p:bldP build="whole" bldLvl="1" animBg="1" rev="0" advAuto="0" spid="541" grpId="16"/>
      <p:bldP build="whole" bldLvl="1" animBg="1" rev="0" advAuto="0" spid="560" grpId="36"/>
      <p:bldP build="whole" bldLvl="1" animBg="1" rev="0" advAuto="0" spid="584" grpId="4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roup 592"/>
          <p:cNvGrpSpPr/>
          <p:nvPr/>
        </p:nvGrpSpPr>
        <p:grpSpPr>
          <a:xfrm>
            <a:off x="769244" y="3539661"/>
            <a:ext cx="2157987" cy="1698818"/>
            <a:chOff x="0" y="0"/>
            <a:chExt cx="2157985" cy="1698817"/>
          </a:xfrm>
        </p:grpSpPr>
        <p:grpSp>
          <p:nvGrpSpPr>
            <p:cNvPr id="590" name="Group 590"/>
            <p:cNvGrpSpPr/>
            <p:nvPr/>
          </p:nvGrpSpPr>
          <p:grpSpPr>
            <a:xfrm>
              <a:off x="139234" y="0"/>
              <a:ext cx="1321099" cy="323593"/>
              <a:chOff x="0" y="0"/>
              <a:chExt cx="1321097" cy="323592"/>
            </a:xfrm>
          </p:grpSpPr>
          <p:sp>
            <p:nvSpPr>
              <p:cNvPr id="588" name="Shape 588"/>
              <p:cNvSpPr/>
              <p:nvPr/>
            </p:nvSpPr>
            <p:spPr>
              <a:xfrm>
                <a:off x="-1" y="-1"/>
                <a:ext cx="1321099" cy="323594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4383" tIns="24383" rIns="24383" bIns="24383" numCol="1" anchor="ctr">
                <a:noAutofit/>
              </a:bodyPr>
              <a:lstStyle/>
              <a:p>
                <a:pPr defTabSz="1300219">
                  <a:defRPr sz="24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589" name="Shape 589"/>
              <p:cNvSpPr/>
              <p:nvPr/>
            </p:nvSpPr>
            <p:spPr>
              <a:xfrm>
                <a:off x="-1" y="41146"/>
                <a:ext cx="1321099" cy="241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9">
                  <a:defRPr b="1" sz="16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rating</a:t>
                </a:r>
              </a:p>
            </p:txBody>
          </p:sp>
        </p:grpSp>
        <p:sp>
          <p:nvSpPr>
            <p:cNvPr id="591" name="Shape 591"/>
            <p:cNvSpPr/>
            <p:nvPr/>
          </p:nvSpPr>
          <p:spPr>
            <a:xfrm>
              <a:off x="0" y="307232"/>
              <a:ext cx="2157986" cy="13915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9" tIns="65009" rIns="65009" bIns="65009" numCol="1" anchor="t">
              <a:spAutoFit/>
            </a:bodyPr>
            <a:lstStyle/>
            <a:p>
              <a: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The ratings of a group </a:t>
              </a:r>
            </a:p>
            <a:p>
              <a: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of persons for specific</a:t>
              </a:r>
            </a:p>
            <a:p>
              <a: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purposes, in specific</a:t>
              </a:r>
            </a:p>
            <a:p>
              <a: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seasons and of specific</a:t>
              </a:r>
            </a:p>
            <a:p>
              <a: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travel types</a:t>
              </a:r>
            </a:p>
          </p:txBody>
        </p:sp>
      </p:grpSp>
      <p:grpSp>
        <p:nvGrpSpPr>
          <p:cNvPr id="597" name="Group 597"/>
          <p:cNvGrpSpPr/>
          <p:nvPr/>
        </p:nvGrpSpPr>
        <p:grpSpPr>
          <a:xfrm>
            <a:off x="10599268" y="6109460"/>
            <a:ext cx="2187267" cy="687069"/>
            <a:chOff x="0" y="0"/>
            <a:chExt cx="2187265" cy="687067"/>
          </a:xfrm>
        </p:grpSpPr>
        <p:grpSp>
          <p:nvGrpSpPr>
            <p:cNvPr id="595" name="Group 595"/>
            <p:cNvGrpSpPr/>
            <p:nvPr/>
          </p:nvGrpSpPr>
          <p:grpSpPr>
            <a:xfrm>
              <a:off x="129478" y="0"/>
              <a:ext cx="1366061" cy="323593"/>
              <a:chOff x="0" y="0"/>
              <a:chExt cx="1366059" cy="323592"/>
            </a:xfrm>
          </p:grpSpPr>
          <p:sp>
            <p:nvSpPr>
              <p:cNvPr id="593" name="Shape 593"/>
              <p:cNvSpPr/>
              <p:nvPr/>
            </p:nvSpPr>
            <p:spPr>
              <a:xfrm>
                <a:off x="-1" y="-1"/>
                <a:ext cx="1366061" cy="323594"/>
              </a:xfrm>
              <a:prstGeom prst="rect">
                <a:avLst/>
              </a:prstGeom>
              <a:solidFill>
                <a:srgbClr val="44546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4383" tIns="24383" rIns="24383" bIns="24383" numCol="1" anchor="ctr">
                <a:noAutofit/>
              </a:bodyPr>
              <a:lstStyle/>
              <a:p>
                <a:pPr defTabSz="1300219">
                  <a:defRPr sz="24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594" name="Shape 594"/>
              <p:cNvSpPr/>
              <p:nvPr/>
            </p:nvSpPr>
            <p:spPr>
              <a:xfrm>
                <a:off x="-1" y="22096"/>
                <a:ext cx="1366061" cy="279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9">
                  <a:defRPr b="1" sz="18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>
                  <a:defRPr b="0"/>
                </a:pPr>
                <a:r>
                  <a:rPr b="1"/>
                  <a:t>Time of year</a:t>
                </a:r>
              </a:p>
            </p:txBody>
          </p:sp>
        </p:grpSp>
        <p:sp>
          <p:nvSpPr>
            <p:cNvPr id="596" name="Shape 596"/>
            <p:cNvSpPr/>
            <p:nvPr/>
          </p:nvSpPr>
          <p:spPr>
            <a:xfrm>
              <a:off x="0" y="341149"/>
              <a:ext cx="2187266" cy="3459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9" tIns="65009" rIns="65009" bIns="65009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Seasons in a year</a:t>
              </a:r>
            </a:p>
          </p:txBody>
        </p:sp>
      </p:grpSp>
      <p:grpSp>
        <p:nvGrpSpPr>
          <p:cNvPr id="602" name="Group 602"/>
          <p:cNvGrpSpPr/>
          <p:nvPr/>
        </p:nvGrpSpPr>
        <p:grpSpPr>
          <a:xfrm>
            <a:off x="10601648" y="4026064"/>
            <a:ext cx="2182507" cy="878641"/>
            <a:chOff x="0" y="0"/>
            <a:chExt cx="2182506" cy="878640"/>
          </a:xfrm>
        </p:grpSpPr>
        <p:grpSp>
          <p:nvGrpSpPr>
            <p:cNvPr id="600" name="Group 600"/>
            <p:cNvGrpSpPr/>
            <p:nvPr/>
          </p:nvGrpSpPr>
          <p:grpSpPr>
            <a:xfrm>
              <a:off x="123800" y="0"/>
              <a:ext cx="1274121" cy="323593"/>
              <a:chOff x="0" y="0"/>
              <a:chExt cx="1274119" cy="323592"/>
            </a:xfrm>
          </p:grpSpPr>
          <p:sp>
            <p:nvSpPr>
              <p:cNvPr id="598" name="Shape 598"/>
              <p:cNvSpPr/>
              <p:nvPr/>
            </p:nvSpPr>
            <p:spPr>
              <a:xfrm>
                <a:off x="0" y="-1"/>
                <a:ext cx="1274120" cy="323594"/>
              </a:xfrm>
              <a:prstGeom prst="rect">
                <a:avLst/>
              </a:prstGeom>
              <a:solidFill>
                <a:srgbClr val="BD39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4383" tIns="24383" rIns="24383" bIns="24383" numCol="1" anchor="ctr">
                <a:noAutofit/>
              </a:bodyPr>
              <a:lstStyle/>
              <a:p>
                <a:pPr defTabSz="1300219">
                  <a:defRPr sz="24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599" name="Shape 599"/>
              <p:cNvSpPr/>
              <p:nvPr/>
            </p:nvSpPr>
            <p:spPr>
              <a:xfrm>
                <a:off x="0" y="22096"/>
                <a:ext cx="1274120" cy="279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9">
                  <a:defRPr b="1" sz="18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>
                  <a:defRPr b="0"/>
                </a:pPr>
                <a:r>
                  <a:rPr b="1"/>
                  <a:t>languages</a:t>
                </a:r>
              </a:p>
            </p:txBody>
          </p:sp>
        </p:grpSp>
        <p:sp>
          <p:nvSpPr>
            <p:cNvPr id="601" name="Shape 601"/>
            <p:cNvSpPr/>
            <p:nvPr/>
          </p:nvSpPr>
          <p:spPr>
            <a:xfrm>
              <a:off x="0" y="316821"/>
              <a:ext cx="2182507" cy="56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9" tIns="65009" rIns="65009" bIns="65009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literally tell the nationality of the tourists</a:t>
              </a:r>
            </a:p>
          </p:txBody>
        </p:sp>
      </p:grpSp>
      <p:grpSp>
        <p:nvGrpSpPr>
          <p:cNvPr id="607" name="Group 607"/>
          <p:cNvGrpSpPr/>
          <p:nvPr/>
        </p:nvGrpSpPr>
        <p:grpSpPr>
          <a:xfrm>
            <a:off x="5666456" y="8196340"/>
            <a:ext cx="2356397" cy="871863"/>
            <a:chOff x="0" y="0"/>
            <a:chExt cx="2356396" cy="871862"/>
          </a:xfrm>
        </p:grpSpPr>
        <p:grpSp>
          <p:nvGrpSpPr>
            <p:cNvPr id="605" name="Group 605"/>
            <p:cNvGrpSpPr/>
            <p:nvPr/>
          </p:nvGrpSpPr>
          <p:grpSpPr>
            <a:xfrm>
              <a:off x="134534" y="0"/>
              <a:ext cx="1333614" cy="323593"/>
              <a:chOff x="0" y="0"/>
              <a:chExt cx="1333612" cy="323592"/>
            </a:xfrm>
          </p:grpSpPr>
          <p:sp>
            <p:nvSpPr>
              <p:cNvPr id="603" name="Shape 603"/>
              <p:cNvSpPr/>
              <p:nvPr/>
            </p:nvSpPr>
            <p:spPr>
              <a:xfrm>
                <a:off x="-1" y="-1"/>
                <a:ext cx="1333614" cy="323594"/>
              </a:xfrm>
              <a:prstGeom prst="rect">
                <a:avLst/>
              </a:prstGeom>
              <a:solidFill>
                <a:srgbClr val="F29B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4383" tIns="24383" rIns="24383" bIns="24383" numCol="1" anchor="ctr">
                <a:noAutofit/>
              </a:bodyPr>
              <a:lstStyle/>
              <a:p>
                <a:pPr defTabSz="1300219">
                  <a:defRPr sz="24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604" name="Shape 604"/>
              <p:cNvSpPr/>
              <p:nvPr/>
            </p:nvSpPr>
            <p:spPr>
              <a:xfrm>
                <a:off x="-1" y="41146"/>
                <a:ext cx="1333614" cy="241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9">
                  <a:defRPr b="1" sz="16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>
                  <a:defRPr b="0"/>
                </a:pPr>
                <a:r>
                  <a:rPr b="1"/>
                  <a:t>Travel type</a:t>
                </a:r>
              </a:p>
            </p:txBody>
          </p:sp>
        </p:grpSp>
        <p:sp>
          <p:nvSpPr>
            <p:cNvPr id="606" name="Shape 606"/>
            <p:cNvSpPr/>
            <p:nvPr/>
          </p:nvSpPr>
          <p:spPr>
            <a:xfrm>
              <a:off x="0" y="310044"/>
              <a:ext cx="2356397" cy="561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9" tIns="65009" rIns="65009" bIns="65009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What the purposes of this travel</a:t>
              </a:r>
            </a:p>
          </p:txBody>
        </p:sp>
      </p:grpSp>
      <p:sp>
        <p:nvSpPr>
          <p:cNvPr id="608" name="Shape 608"/>
          <p:cNvSpPr/>
          <p:nvPr/>
        </p:nvSpPr>
        <p:spPr>
          <a:xfrm flipH="1" rot="16200000">
            <a:off x="5150839" y="6815366"/>
            <a:ext cx="2156276" cy="553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D9D9D9"/>
            </a:solidFill>
            <a:custDash>
              <a:ds d="200000" sp="200000"/>
            </a:custDash>
            <a:miter lim="400000"/>
          </a:ln>
        </p:spPr>
        <p:txBody>
          <a:bodyPr lIns="24383" tIns="24383" rIns="24383" bIns="24383" anchor="ctr"/>
          <a:lstStyle/>
          <a:p>
            <a:pPr algn="l"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09" name="Shape 609"/>
          <p:cNvSpPr/>
          <p:nvPr/>
        </p:nvSpPr>
        <p:spPr>
          <a:xfrm flipH="1">
            <a:off x="2290592" y="3717877"/>
            <a:ext cx="686000" cy="1890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21600"/>
                </a:lnTo>
                <a:lnTo>
                  <a:pt x="10800" y="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D9D9D9"/>
            </a:solidFill>
            <a:custDash>
              <a:ds d="200000" sp="200000"/>
            </a:custDash>
            <a:miter lim="400000"/>
          </a:ln>
        </p:spPr>
        <p:txBody>
          <a:bodyPr lIns="24383" tIns="24383" rIns="24383" bIns="24383" anchor="ctr"/>
          <a:lstStyle/>
          <a:p>
            <a:pPr algn="l" defTabSz="1300219">
              <a:defRPr sz="24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10" name="Shape 610"/>
          <p:cNvSpPr/>
          <p:nvPr/>
        </p:nvSpPr>
        <p:spPr>
          <a:xfrm flipH="1" rot="10800000">
            <a:off x="9085103" y="4271827"/>
            <a:ext cx="1584635" cy="387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24383" tIns="24383" rIns="24383" bIns="24383" anchor="ctr"/>
          <a:lstStyle/>
          <a:p>
            <a:pPr algn="l"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11" name="Shape 611"/>
          <p:cNvSpPr/>
          <p:nvPr/>
        </p:nvSpPr>
        <p:spPr>
          <a:xfrm>
            <a:off x="7435495" y="5652291"/>
            <a:ext cx="3259237" cy="648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931" y="0"/>
                </a:lnTo>
                <a:lnTo>
                  <a:pt x="4931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85888D"/>
            </a:solidFill>
            <a:custDash>
              <a:ds d="200000" sp="200000"/>
            </a:custDash>
            <a:miter lim="400000"/>
          </a:ln>
        </p:spPr>
        <p:txBody>
          <a:bodyPr lIns="24383" tIns="24383" rIns="24383" bIns="24383" anchor="ctr"/>
          <a:lstStyle/>
          <a:p>
            <a:pPr>
              <a:defRPr sz="2400"/>
            </a:pPr>
          </a:p>
        </p:txBody>
      </p:sp>
      <p:pic>
        <p:nvPicPr>
          <p:cNvPr id="612" name="屏幕快照 2016-08-17 上午10.04.16.png"/>
          <p:cNvPicPr>
            <a:picLocks noChangeAspect="1"/>
          </p:cNvPicPr>
          <p:nvPr/>
        </p:nvPicPr>
        <p:blipFill>
          <a:blip r:embed="rId2">
            <a:alphaModFix amt="72101"/>
            <a:extLst/>
          </a:blip>
          <a:stretch>
            <a:fillRect/>
          </a:stretch>
        </p:blipFill>
        <p:spPr>
          <a:xfrm>
            <a:off x="2735770" y="1501232"/>
            <a:ext cx="7533260" cy="5181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4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15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Subtype="2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3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Class="entr" nodeType="afterEffect" presetSubtype="2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31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1" grpId="5"/>
      <p:bldP build="whole" bldLvl="1" animBg="1" rev="0" advAuto="0" spid="608" grpId="3"/>
      <p:bldP build="whole" bldLvl="1" animBg="1" rev="0" advAuto="0" spid="609" grpId="1"/>
      <p:bldP build="whole" bldLvl="1" animBg="1" rev="0" advAuto="0" spid="592" grpId="2"/>
      <p:bldP build="whole" bldLvl="1" animBg="1" rev="0" advAuto="0" spid="610" grpId="7"/>
      <p:bldP build="whole" bldLvl="1" animBg="1" rev="0" advAuto="0" spid="607" grpId="4"/>
      <p:bldP build="whole" bldLvl="1" animBg="1" rev="0" advAuto="0" spid="597" grpId="6"/>
      <p:bldP build="whole" bldLvl="1" animBg="1" rev="0" advAuto="0" spid="602" grpId="8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image10.jpg" descr="photo-1415356838286-df6fd593e8b3.jpeg"/>
          <p:cNvPicPr>
            <a:picLocks noChangeAspect="1"/>
          </p:cNvPicPr>
          <p:nvPr/>
        </p:nvPicPr>
        <p:blipFill>
          <a:blip r:embed="rId2">
            <a:extLst/>
          </a:blip>
          <a:srcRect l="0" t="7802" r="0" b="7802"/>
          <a:stretch>
            <a:fillRect/>
          </a:stretch>
        </p:blipFill>
        <p:spPr>
          <a:xfrm>
            <a:off x="-1" y="0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615" name="Shape 615"/>
          <p:cNvSpPr/>
          <p:nvPr/>
        </p:nvSpPr>
        <p:spPr>
          <a:xfrm>
            <a:off x="-1" y="-1"/>
            <a:ext cx="13016688" cy="9753601"/>
          </a:xfrm>
          <a:prstGeom prst="rect">
            <a:avLst/>
          </a:prstGeom>
          <a:gradFill>
            <a:gsLst>
              <a:gs pos="26000">
                <a:srgbClr val="1EA185">
                  <a:alpha val="58999"/>
                </a:srgbClr>
              </a:gs>
              <a:gs pos="68000">
                <a:srgbClr val="0F5143">
                  <a:alpha val="60000"/>
                </a:srgbClr>
              </a:gs>
            </a:gsLst>
            <a:lin ang="3360000"/>
          </a:gra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975424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16" name="Shape 616"/>
          <p:cNvSpPr/>
          <p:nvPr/>
        </p:nvSpPr>
        <p:spPr>
          <a:xfrm>
            <a:off x="4381403" y="5325098"/>
            <a:ext cx="1381607" cy="1011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6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436</a:t>
            </a:r>
          </a:p>
        </p:txBody>
      </p:sp>
      <p:sp>
        <p:nvSpPr>
          <p:cNvPr id="617" name="Shape 617"/>
          <p:cNvSpPr/>
          <p:nvPr/>
        </p:nvSpPr>
        <p:spPr>
          <a:xfrm>
            <a:off x="4358434" y="6220538"/>
            <a:ext cx="1363773" cy="33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1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Solar Energy</a:t>
            </a:r>
          </a:p>
        </p:txBody>
      </p:sp>
      <p:sp>
        <p:nvSpPr>
          <p:cNvPr id="618" name="Shape 618"/>
          <p:cNvSpPr/>
          <p:nvPr/>
        </p:nvSpPr>
        <p:spPr>
          <a:xfrm>
            <a:off x="3787800" y="6485244"/>
            <a:ext cx="2505960" cy="1077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7" tIns="58527" rIns="58527" bIns="58527">
            <a:spAutoFit/>
          </a:bodyPr>
          <a:lstStyle/>
          <a:p>
            <a:pPr defTabSz="1300219">
              <a:lnSpc>
                <a:spcPct val="110000"/>
              </a:lnSpc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Creativity is the key to success in the great and primary education.</a:t>
            </a:r>
          </a:p>
          <a:p>
            <a:pPr defTabSz="1300219">
              <a:lnSpc>
                <a:spcPct val="110000"/>
              </a:lnSpc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300219">
              <a:lnSpc>
                <a:spcPct val="110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Teachers can bring </a:t>
            </a:r>
            <a:r>
              <a:rPr b="0">
                <a:latin typeface="Helvetica"/>
                <a:ea typeface="Helvetica"/>
                <a:cs typeface="Helvetica"/>
                <a:sym typeface="Helvetica"/>
              </a:rPr>
              <a:t>creativity in children at that level</a:t>
            </a:r>
          </a:p>
        </p:txBody>
      </p:sp>
      <p:sp>
        <p:nvSpPr>
          <p:cNvPr id="619" name="Shape 619"/>
          <p:cNvSpPr/>
          <p:nvPr/>
        </p:nvSpPr>
        <p:spPr>
          <a:xfrm>
            <a:off x="7021989" y="5325098"/>
            <a:ext cx="1805395" cy="1011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6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3964</a:t>
            </a:r>
          </a:p>
        </p:txBody>
      </p:sp>
      <p:sp>
        <p:nvSpPr>
          <p:cNvPr id="620" name="Shape 620"/>
          <p:cNvSpPr/>
          <p:nvPr/>
        </p:nvSpPr>
        <p:spPr>
          <a:xfrm>
            <a:off x="7210915" y="6220538"/>
            <a:ext cx="1363772" cy="33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1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Solar Energy</a:t>
            </a:r>
          </a:p>
        </p:txBody>
      </p:sp>
      <p:sp>
        <p:nvSpPr>
          <p:cNvPr id="621" name="Shape 621"/>
          <p:cNvSpPr/>
          <p:nvPr/>
        </p:nvSpPr>
        <p:spPr>
          <a:xfrm>
            <a:off x="6640280" y="6485244"/>
            <a:ext cx="2505960" cy="1077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7" tIns="58527" rIns="58527" bIns="58527">
            <a:spAutoFit/>
          </a:bodyPr>
          <a:lstStyle/>
          <a:p>
            <a:pPr defTabSz="1300219">
              <a:lnSpc>
                <a:spcPct val="110000"/>
              </a:lnSpc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Creativity is the key to success in the great and primary education.</a:t>
            </a:r>
          </a:p>
          <a:p>
            <a:pPr defTabSz="1300219">
              <a:lnSpc>
                <a:spcPct val="110000"/>
              </a:lnSpc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300219">
              <a:lnSpc>
                <a:spcPct val="110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Teachers can bring </a:t>
            </a:r>
            <a:r>
              <a:rPr b="0">
                <a:latin typeface="Helvetica"/>
                <a:ea typeface="Helvetica"/>
                <a:cs typeface="Helvetica"/>
                <a:sym typeface="Helvetica"/>
              </a:rPr>
              <a:t>creativity in children at that level</a:t>
            </a:r>
          </a:p>
        </p:txBody>
      </p:sp>
      <p:sp>
        <p:nvSpPr>
          <p:cNvPr id="622" name="Shape 622"/>
          <p:cNvSpPr/>
          <p:nvPr/>
        </p:nvSpPr>
        <p:spPr>
          <a:xfrm>
            <a:off x="10174577" y="5325098"/>
            <a:ext cx="1381607" cy="1011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6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294</a:t>
            </a:r>
          </a:p>
        </p:txBody>
      </p:sp>
      <p:sp>
        <p:nvSpPr>
          <p:cNvPr id="623" name="Shape 623"/>
          <p:cNvSpPr/>
          <p:nvPr/>
        </p:nvSpPr>
        <p:spPr>
          <a:xfrm>
            <a:off x="10151608" y="6220538"/>
            <a:ext cx="1363773" cy="33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1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Solar Energy</a:t>
            </a:r>
          </a:p>
        </p:txBody>
      </p:sp>
      <p:sp>
        <p:nvSpPr>
          <p:cNvPr id="624" name="Shape 624"/>
          <p:cNvSpPr/>
          <p:nvPr/>
        </p:nvSpPr>
        <p:spPr>
          <a:xfrm>
            <a:off x="9580974" y="6485244"/>
            <a:ext cx="2505960" cy="1077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7" tIns="58527" rIns="58527" bIns="58527">
            <a:spAutoFit/>
          </a:bodyPr>
          <a:lstStyle/>
          <a:p>
            <a:pPr defTabSz="1300219">
              <a:lnSpc>
                <a:spcPct val="110000"/>
              </a:lnSpc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Creativity is the key to success in the great and primary education.</a:t>
            </a:r>
          </a:p>
          <a:p>
            <a:pPr defTabSz="1300219">
              <a:lnSpc>
                <a:spcPct val="110000"/>
              </a:lnSpc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300219">
              <a:lnSpc>
                <a:spcPct val="110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Teachers can bring </a:t>
            </a:r>
            <a:r>
              <a:rPr b="0">
                <a:latin typeface="Helvetica"/>
                <a:ea typeface="Helvetica"/>
                <a:cs typeface="Helvetica"/>
                <a:sym typeface="Helvetica"/>
              </a:rPr>
              <a:t>creativity in children at that level</a:t>
            </a:r>
          </a:p>
        </p:txBody>
      </p:sp>
      <p:sp>
        <p:nvSpPr>
          <p:cNvPr id="625" name="Shape 625"/>
          <p:cNvSpPr/>
          <p:nvPr/>
        </p:nvSpPr>
        <p:spPr>
          <a:xfrm>
            <a:off x="1406629" y="5325098"/>
            <a:ext cx="1381607" cy="1011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6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340</a:t>
            </a:r>
          </a:p>
        </p:txBody>
      </p:sp>
      <p:sp>
        <p:nvSpPr>
          <p:cNvPr id="626" name="Shape 626"/>
          <p:cNvSpPr/>
          <p:nvPr/>
        </p:nvSpPr>
        <p:spPr>
          <a:xfrm>
            <a:off x="1383661" y="6220538"/>
            <a:ext cx="1363772" cy="33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1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Solar Energy</a:t>
            </a:r>
          </a:p>
        </p:txBody>
      </p:sp>
      <p:sp>
        <p:nvSpPr>
          <p:cNvPr id="627" name="Shape 627"/>
          <p:cNvSpPr/>
          <p:nvPr/>
        </p:nvSpPr>
        <p:spPr>
          <a:xfrm>
            <a:off x="813026" y="6485244"/>
            <a:ext cx="2505960" cy="1077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7" tIns="58527" rIns="58527" bIns="58527">
            <a:spAutoFit/>
          </a:bodyPr>
          <a:lstStyle/>
          <a:p>
            <a:pPr defTabSz="1300219">
              <a:lnSpc>
                <a:spcPct val="110000"/>
              </a:lnSpc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Creativity is the key to success in the great and primary education.</a:t>
            </a:r>
          </a:p>
          <a:p>
            <a:pPr defTabSz="1300219">
              <a:lnSpc>
                <a:spcPct val="110000"/>
              </a:lnSpc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300219">
              <a:lnSpc>
                <a:spcPct val="110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Teachers can bring </a:t>
            </a:r>
            <a:r>
              <a:rPr b="0">
                <a:latin typeface="Helvetica"/>
                <a:ea typeface="Helvetica"/>
                <a:cs typeface="Helvetica"/>
                <a:sym typeface="Helvetica"/>
              </a:rPr>
              <a:t>creativity in children at that level</a:t>
            </a:r>
          </a:p>
        </p:txBody>
      </p:sp>
      <p:sp>
        <p:nvSpPr>
          <p:cNvPr id="628" name="Shape 628"/>
          <p:cNvSpPr/>
          <p:nvPr/>
        </p:nvSpPr>
        <p:spPr>
          <a:xfrm flipH="1">
            <a:off x="6445265" y="5415214"/>
            <a:ext cx="11886" cy="2375572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32511" tIns="32511" rIns="32511" bIns="32511"/>
          <a:lstStyle/>
          <a:p>
            <a:pPr algn="l" defTabSz="1300219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29" name="Shape 629"/>
          <p:cNvSpPr/>
          <p:nvPr/>
        </p:nvSpPr>
        <p:spPr>
          <a:xfrm flipH="1">
            <a:off x="9389962" y="5415214"/>
            <a:ext cx="11886" cy="2375572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32511" tIns="32511" rIns="32511" bIns="32511"/>
          <a:lstStyle/>
          <a:p>
            <a:pPr algn="l" defTabSz="1300219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30" name="Shape 630"/>
          <p:cNvSpPr/>
          <p:nvPr/>
        </p:nvSpPr>
        <p:spPr>
          <a:xfrm flipH="1">
            <a:off x="3553922" y="5415214"/>
            <a:ext cx="11886" cy="2375572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32511" tIns="32511" rIns="32511" bIns="32511"/>
          <a:lstStyle/>
          <a:p>
            <a:pPr algn="l" defTabSz="1300219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31" name="Shape 631"/>
          <p:cNvSpPr/>
          <p:nvPr/>
        </p:nvSpPr>
        <p:spPr>
          <a:xfrm>
            <a:off x="12339517" y="395183"/>
            <a:ext cx="414044" cy="414044"/>
          </a:xfrm>
          <a:prstGeom prst="ellipse">
            <a:avLst/>
          </a:prstGeom>
          <a:ln w="3175">
            <a:solidFill>
              <a:srgbClr val="FFFFFF"/>
            </a:solidFill>
            <a:miter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32" name="Shape 632"/>
          <p:cNvSpPr/>
          <p:nvPr/>
        </p:nvSpPr>
        <p:spPr>
          <a:xfrm>
            <a:off x="12389621" y="418963"/>
            <a:ext cx="308011" cy="313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94</a:t>
            </a:r>
          </a:p>
        </p:txBody>
      </p:sp>
      <p:grpSp>
        <p:nvGrpSpPr>
          <p:cNvPr id="636" name="Group 636"/>
          <p:cNvGrpSpPr/>
          <p:nvPr/>
        </p:nvGrpSpPr>
        <p:grpSpPr>
          <a:xfrm>
            <a:off x="3404525" y="1475923"/>
            <a:ext cx="6217719" cy="1109136"/>
            <a:chOff x="0" y="0"/>
            <a:chExt cx="6217718" cy="1109134"/>
          </a:xfrm>
        </p:grpSpPr>
        <p:sp>
          <p:nvSpPr>
            <p:cNvPr id="633" name="Shape 633"/>
            <p:cNvSpPr/>
            <p:nvPr/>
          </p:nvSpPr>
          <p:spPr>
            <a:xfrm>
              <a:off x="730483" y="0"/>
              <a:ext cx="4734787" cy="74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4385" tIns="24385" rIns="24385" bIns="24385" numCol="1" anchor="t">
              <a:spAutoFit/>
            </a:bodyPr>
            <a:lstStyle>
              <a:lvl1pPr defTabSz="1300219">
                <a:defRPr b="1" sz="46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Mobile Evolution</a:t>
              </a:r>
            </a:p>
          </p:txBody>
        </p:sp>
        <p:sp>
          <p:nvSpPr>
            <p:cNvPr id="634" name="Shape 634"/>
            <p:cNvSpPr/>
            <p:nvPr/>
          </p:nvSpPr>
          <p:spPr>
            <a:xfrm>
              <a:off x="2694608" y="1060355"/>
              <a:ext cx="828504" cy="4878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2511" tIns="32511" rIns="32511" bIns="32511" numCol="1" anchor="ctr">
              <a:noAutofit/>
            </a:bodyPr>
            <a:lstStyle/>
            <a:p>
              <a:pPr defTabSz="1300219">
                <a:defRPr sz="1800">
                  <a:solidFill>
                    <a:srgbClr val="9BBB5C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635" name="Shape 635"/>
            <p:cNvSpPr/>
            <p:nvPr/>
          </p:nvSpPr>
          <p:spPr>
            <a:xfrm>
              <a:off x="-1" y="614462"/>
              <a:ext cx="6217720" cy="357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012" tIns="58012" rIns="58012" bIns="58012" numCol="1" anchor="t">
              <a:normAutofit fontScale="100000" lnSpcReduction="0"/>
            </a:bodyPr>
            <a:lstStyle/>
            <a:p>
              <a:pPr defTabSz="773430">
                <a:lnSpc>
                  <a:spcPct val="120000"/>
                </a:lnSpc>
                <a:spcBef>
                  <a:spcPts val="300"/>
                </a:spcBef>
                <a:defRPr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Your great subtitle </a:t>
              </a:r>
              <a:r>
                <a:rPr>
                  <a:solidFill>
                    <a:srgbClr val="1EA185"/>
                  </a:solidFill>
                </a:rPr>
                <a:t>in this line</a:t>
              </a:r>
            </a:p>
          </p:txBody>
        </p:sp>
      </p:grpSp>
      <p:graphicFrame>
        <p:nvGraphicFramePr>
          <p:cNvPr id="637" name="Chart 637"/>
          <p:cNvGraphicFramePr/>
          <p:nvPr/>
        </p:nvGraphicFramePr>
        <p:xfrm>
          <a:off x="974025" y="3041614"/>
          <a:ext cx="2232014" cy="223201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graphicFrame>
        <p:nvGraphicFramePr>
          <p:cNvPr id="638" name="Chart 638"/>
          <p:cNvGraphicFramePr/>
          <p:nvPr/>
        </p:nvGraphicFramePr>
        <p:xfrm>
          <a:off x="3955039" y="3053500"/>
          <a:ext cx="2232015" cy="223201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  <p:graphicFrame>
        <p:nvGraphicFramePr>
          <p:cNvPr id="639" name="Chart 639"/>
          <p:cNvGraphicFramePr/>
          <p:nvPr/>
        </p:nvGraphicFramePr>
        <p:xfrm>
          <a:off x="6804914" y="3058612"/>
          <a:ext cx="2232014" cy="223201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5"/>
          </a:graphicData>
        </a:graphic>
      </p:graphicFrame>
      <p:graphicFrame>
        <p:nvGraphicFramePr>
          <p:cNvPr id="640" name="Chart 640"/>
          <p:cNvGraphicFramePr/>
          <p:nvPr/>
        </p:nvGraphicFramePr>
        <p:xfrm>
          <a:off x="9733722" y="3060295"/>
          <a:ext cx="2232014" cy="223201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6"/>
          </a:graphicData>
        </a:graphic>
      </p:graphicFrame>
      <p:sp>
        <p:nvSpPr>
          <p:cNvPr id="641" name="Shape 641"/>
          <p:cNvSpPr/>
          <p:nvPr/>
        </p:nvSpPr>
        <p:spPr>
          <a:xfrm>
            <a:off x="1182783" y="3262259"/>
            <a:ext cx="1814497" cy="1814497"/>
          </a:xfrm>
          <a:prstGeom prst="ellipse">
            <a:avLst/>
          </a:prstGeom>
          <a:solidFill>
            <a:srgbClr val="3E887C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42" name="Shape 642"/>
          <p:cNvSpPr/>
          <p:nvPr/>
        </p:nvSpPr>
        <p:spPr>
          <a:xfrm>
            <a:off x="4147582" y="3258922"/>
            <a:ext cx="1814496" cy="1814497"/>
          </a:xfrm>
          <a:prstGeom prst="ellipse">
            <a:avLst/>
          </a:prstGeom>
          <a:solidFill>
            <a:srgbClr val="3E887C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43" name="Shape 643"/>
          <p:cNvSpPr/>
          <p:nvPr/>
        </p:nvSpPr>
        <p:spPr>
          <a:xfrm>
            <a:off x="7002395" y="3250374"/>
            <a:ext cx="1814497" cy="1814496"/>
          </a:xfrm>
          <a:prstGeom prst="ellipse">
            <a:avLst/>
          </a:prstGeom>
          <a:solidFill>
            <a:srgbClr val="3E887C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44" name="Shape 644"/>
          <p:cNvSpPr/>
          <p:nvPr/>
        </p:nvSpPr>
        <p:spPr>
          <a:xfrm>
            <a:off x="9942480" y="3271416"/>
            <a:ext cx="1814496" cy="1814496"/>
          </a:xfrm>
          <a:prstGeom prst="ellipse">
            <a:avLst/>
          </a:prstGeom>
          <a:solidFill>
            <a:srgbClr val="3E887C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45" name="Shape 645"/>
          <p:cNvSpPr/>
          <p:nvPr/>
        </p:nvSpPr>
        <p:spPr>
          <a:xfrm>
            <a:off x="4680269" y="4351296"/>
            <a:ext cx="749125" cy="313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HTML 5</a:t>
            </a:r>
          </a:p>
        </p:txBody>
      </p:sp>
      <p:sp>
        <p:nvSpPr>
          <p:cNvPr id="646" name="Shape 646"/>
          <p:cNvSpPr/>
          <p:nvPr/>
        </p:nvSpPr>
        <p:spPr>
          <a:xfrm>
            <a:off x="4587160" y="3720536"/>
            <a:ext cx="974475" cy="618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3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96%</a:t>
            </a:r>
          </a:p>
        </p:txBody>
      </p:sp>
      <p:sp>
        <p:nvSpPr>
          <p:cNvPr id="647" name="Shape 647"/>
          <p:cNvSpPr/>
          <p:nvPr/>
        </p:nvSpPr>
        <p:spPr>
          <a:xfrm>
            <a:off x="7543196" y="4351296"/>
            <a:ext cx="749125" cy="313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HTML 5</a:t>
            </a:r>
          </a:p>
        </p:txBody>
      </p:sp>
      <p:sp>
        <p:nvSpPr>
          <p:cNvPr id="648" name="Shape 648"/>
          <p:cNvSpPr/>
          <p:nvPr/>
        </p:nvSpPr>
        <p:spPr>
          <a:xfrm>
            <a:off x="7450086" y="3720536"/>
            <a:ext cx="974475" cy="618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3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86%</a:t>
            </a:r>
          </a:p>
        </p:txBody>
      </p:sp>
      <p:sp>
        <p:nvSpPr>
          <p:cNvPr id="649" name="Shape 649"/>
          <p:cNvSpPr/>
          <p:nvPr/>
        </p:nvSpPr>
        <p:spPr>
          <a:xfrm>
            <a:off x="10468767" y="4351296"/>
            <a:ext cx="749125" cy="313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HTML 5</a:t>
            </a:r>
          </a:p>
        </p:txBody>
      </p:sp>
      <p:sp>
        <p:nvSpPr>
          <p:cNvPr id="650" name="Shape 650"/>
          <p:cNvSpPr/>
          <p:nvPr/>
        </p:nvSpPr>
        <p:spPr>
          <a:xfrm>
            <a:off x="10375658" y="3720536"/>
            <a:ext cx="974475" cy="618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3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76%</a:t>
            </a:r>
          </a:p>
        </p:txBody>
      </p:sp>
      <p:sp>
        <p:nvSpPr>
          <p:cNvPr id="651" name="Shape 651"/>
          <p:cNvSpPr/>
          <p:nvPr/>
        </p:nvSpPr>
        <p:spPr>
          <a:xfrm>
            <a:off x="1696878" y="4351296"/>
            <a:ext cx="749125" cy="313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HTML 5</a:t>
            </a:r>
          </a:p>
        </p:txBody>
      </p:sp>
      <p:sp>
        <p:nvSpPr>
          <p:cNvPr id="652" name="Shape 652"/>
          <p:cNvSpPr/>
          <p:nvPr/>
        </p:nvSpPr>
        <p:spPr>
          <a:xfrm>
            <a:off x="1603768" y="3720536"/>
            <a:ext cx="974475" cy="618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3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76%</a:t>
            </a:r>
          </a:p>
        </p:txBody>
      </p:sp>
      <p:sp>
        <p:nvSpPr>
          <p:cNvPr id="653" name="Shape 653"/>
          <p:cNvSpPr/>
          <p:nvPr/>
        </p:nvSpPr>
        <p:spPr>
          <a:xfrm>
            <a:off x="4686437" y="2750919"/>
            <a:ext cx="329380" cy="572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30" y="0"/>
                </a:moveTo>
                <a:cubicBezTo>
                  <a:pt x="3370" y="0"/>
                  <a:pt x="3370" y="0"/>
                  <a:pt x="3370" y="0"/>
                </a:cubicBezTo>
                <a:cubicBezTo>
                  <a:pt x="1302" y="0"/>
                  <a:pt x="0" y="797"/>
                  <a:pt x="0" y="1948"/>
                </a:cubicBezTo>
                <a:cubicBezTo>
                  <a:pt x="0" y="19210"/>
                  <a:pt x="0" y="19210"/>
                  <a:pt x="0" y="19210"/>
                </a:cubicBezTo>
                <a:cubicBezTo>
                  <a:pt x="0" y="20361"/>
                  <a:pt x="1302" y="21600"/>
                  <a:pt x="3370" y="21600"/>
                </a:cubicBezTo>
                <a:cubicBezTo>
                  <a:pt x="18230" y="21600"/>
                  <a:pt x="18230" y="21600"/>
                  <a:pt x="18230" y="21600"/>
                </a:cubicBezTo>
                <a:cubicBezTo>
                  <a:pt x="20298" y="21600"/>
                  <a:pt x="21600" y="20361"/>
                  <a:pt x="21600" y="19210"/>
                </a:cubicBezTo>
                <a:cubicBezTo>
                  <a:pt x="21600" y="1948"/>
                  <a:pt x="21600" y="1948"/>
                  <a:pt x="21600" y="1948"/>
                </a:cubicBezTo>
                <a:cubicBezTo>
                  <a:pt x="21600" y="797"/>
                  <a:pt x="20298" y="0"/>
                  <a:pt x="18230" y="0"/>
                </a:cubicBezTo>
                <a:close/>
                <a:moveTo>
                  <a:pt x="10800" y="20361"/>
                </a:moveTo>
                <a:cubicBezTo>
                  <a:pt x="9421" y="20361"/>
                  <a:pt x="8119" y="19962"/>
                  <a:pt x="8119" y="19608"/>
                </a:cubicBezTo>
                <a:cubicBezTo>
                  <a:pt x="8119" y="18811"/>
                  <a:pt x="9421" y="18413"/>
                  <a:pt x="10800" y="18413"/>
                </a:cubicBezTo>
                <a:cubicBezTo>
                  <a:pt x="12179" y="18413"/>
                  <a:pt x="13481" y="18811"/>
                  <a:pt x="13481" y="19608"/>
                </a:cubicBezTo>
                <a:cubicBezTo>
                  <a:pt x="13481" y="19962"/>
                  <a:pt x="12179" y="20361"/>
                  <a:pt x="10800" y="20361"/>
                </a:cubicBezTo>
                <a:close/>
                <a:moveTo>
                  <a:pt x="18919" y="17262"/>
                </a:moveTo>
                <a:cubicBezTo>
                  <a:pt x="2681" y="17262"/>
                  <a:pt x="2681" y="17262"/>
                  <a:pt x="2681" y="17262"/>
                </a:cubicBezTo>
                <a:cubicBezTo>
                  <a:pt x="2681" y="2744"/>
                  <a:pt x="2681" y="2744"/>
                  <a:pt x="2681" y="2744"/>
                </a:cubicBezTo>
                <a:cubicBezTo>
                  <a:pt x="18919" y="2744"/>
                  <a:pt x="18919" y="2744"/>
                  <a:pt x="18919" y="2744"/>
                </a:cubicBezTo>
                <a:lnTo>
                  <a:pt x="18919" y="1726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54" name="Shape 654"/>
          <p:cNvSpPr/>
          <p:nvPr/>
        </p:nvSpPr>
        <p:spPr>
          <a:xfrm>
            <a:off x="7539084" y="2750919"/>
            <a:ext cx="329380" cy="572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30" y="0"/>
                </a:moveTo>
                <a:cubicBezTo>
                  <a:pt x="3370" y="0"/>
                  <a:pt x="3370" y="0"/>
                  <a:pt x="3370" y="0"/>
                </a:cubicBezTo>
                <a:cubicBezTo>
                  <a:pt x="1302" y="0"/>
                  <a:pt x="0" y="797"/>
                  <a:pt x="0" y="1948"/>
                </a:cubicBezTo>
                <a:cubicBezTo>
                  <a:pt x="0" y="19210"/>
                  <a:pt x="0" y="19210"/>
                  <a:pt x="0" y="19210"/>
                </a:cubicBezTo>
                <a:cubicBezTo>
                  <a:pt x="0" y="20361"/>
                  <a:pt x="1302" y="21600"/>
                  <a:pt x="3370" y="21600"/>
                </a:cubicBezTo>
                <a:cubicBezTo>
                  <a:pt x="18230" y="21600"/>
                  <a:pt x="18230" y="21600"/>
                  <a:pt x="18230" y="21600"/>
                </a:cubicBezTo>
                <a:cubicBezTo>
                  <a:pt x="20298" y="21600"/>
                  <a:pt x="21600" y="20361"/>
                  <a:pt x="21600" y="19210"/>
                </a:cubicBezTo>
                <a:cubicBezTo>
                  <a:pt x="21600" y="1948"/>
                  <a:pt x="21600" y="1948"/>
                  <a:pt x="21600" y="1948"/>
                </a:cubicBezTo>
                <a:cubicBezTo>
                  <a:pt x="21600" y="797"/>
                  <a:pt x="20298" y="0"/>
                  <a:pt x="18230" y="0"/>
                </a:cubicBezTo>
                <a:close/>
                <a:moveTo>
                  <a:pt x="10800" y="20361"/>
                </a:moveTo>
                <a:cubicBezTo>
                  <a:pt x="9421" y="20361"/>
                  <a:pt x="8119" y="19962"/>
                  <a:pt x="8119" y="19608"/>
                </a:cubicBezTo>
                <a:cubicBezTo>
                  <a:pt x="8119" y="18811"/>
                  <a:pt x="9421" y="18413"/>
                  <a:pt x="10800" y="18413"/>
                </a:cubicBezTo>
                <a:cubicBezTo>
                  <a:pt x="12179" y="18413"/>
                  <a:pt x="13481" y="18811"/>
                  <a:pt x="13481" y="19608"/>
                </a:cubicBezTo>
                <a:cubicBezTo>
                  <a:pt x="13481" y="19962"/>
                  <a:pt x="12179" y="20361"/>
                  <a:pt x="10800" y="20361"/>
                </a:cubicBezTo>
                <a:close/>
                <a:moveTo>
                  <a:pt x="18919" y="17262"/>
                </a:moveTo>
                <a:cubicBezTo>
                  <a:pt x="2681" y="17262"/>
                  <a:pt x="2681" y="17262"/>
                  <a:pt x="2681" y="17262"/>
                </a:cubicBezTo>
                <a:cubicBezTo>
                  <a:pt x="2681" y="2744"/>
                  <a:pt x="2681" y="2744"/>
                  <a:pt x="2681" y="2744"/>
                </a:cubicBezTo>
                <a:cubicBezTo>
                  <a:pt x="18919" y="2744"/>
                  <a:pt x="18919" y="2744"/>
                  <a:pt x="18919" y="2744"/>
                </a:cubicBezTo>
                <a:lnTo>
                  <a:pt x="18919" y="1726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55" name="Shape 655"/>
          <p:cNvSpPr/>
          <p:nvPr/>
        </p:nvSpPr>
        <p:spPr>
          <a:xfrm>
            <a:off x="10463048" y="2750919"/>
            <a:ext cx="329380" cy="572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30" y="0"/>
                </a:moveTo>
                <a:cubicBezTo>
                  <a:pt x="3370" y="0"/>
                  <a:pt x="3370" y="0"/>
                  <a:pt x="3370" y="0"/>
                </a:cubicBezTo>
                <a:cubicBezTo>
                  <a:pt x="1302" y="0"/>
                  <a:pt x="0" y="797"/>
                  <a:pt x="0" y="1948"/>
                </a:cubicBezTo>
                <a:cubicBezTo>
                  <a:pt x="0" y="19210"/>
                  <a:pt x="0" y="19210"/>
                  <a:pt x="0" y="19210"/>
                </a:cubicBezTo>
                <a:cubicBezTo>
                  <a:pt x="0" y="20361"/>
                  <a:pt x="1302" y="21600"/>
                  <a:pt x="3370" y="21600"/>
                </a:cubicBezTo>
                <a:cubicBezTo>
                  <a:pt x="18230" y="21600"/>
                  <a:pt x="18230" y="21600"/>
                  <a:pt x="18230" y="21600"/>
                </a:cubicBezTo>
                <a:cubicBezTo>
                  <a:pt x="20298" y="21600"/>
                  <a:pt x="21600" y="20361"/>
                  <a:pt x="21600" y="19210"/>
                </a:cubicBezTo>
                <a:cubicBezTo>
                  <a:pt x="21600" y="1948"/>
                  <a:pt x="21600" y="1948"/>
                  <a:pt x="21600" y="1948"/>
                </a:cubicBezTo>
                <a:cubicBezTo>
                  <a:pt x="21600" y="797"/>
                  <a:pt x="20298" y="0"/>
                  <a:pt x="18230" y="0"/>
                </a:cubicBezTo>
                <a:close/>
                <a:moveTo>
                  <a:pt x="10800" y="20361"/>
                </a:moveTo>
                <a:cubicBezTo>
                  <a:pt x="9421" y="20361"/>
                  <a:pt x="8119" y="19962"/>
                  <a:pt x="8119" y="19608"/>
                </a:cubicBezTo>
                <a:cubicBezTo>
                  <a:pt x="8119" y="18811"/>
                  <a:pt x="9421" y="18413"/>
                  <a:pt x="10800" y="18413"/>
                </a:cubicBezTo>
                <a:cubicBezTo>
                  <a:pt x="12179" y="18413"/>
                  <a:pt x="13481" y="18811"/>
                  <a:pt x="13481" y="19608"/>
                </a:cubicBezTo>
                <a:cubicBezTo>
                  <a:pt x="13481" y="19962"/>
                  <a:pt x="12179" y="20361"/>
                  <a:pt x="10800" y="20361"/>
                </a:cubicBezTo>
                <a:close/>
                <a:moveTo>
                  <a:pt x="18919" y="17262"/>
                </a:moveTo>
                <a:cubicBezTo>
                  <a:pt x="2681" y="17262"/>
                  <a:pt x="2681" y="17262"/>
                  <a:pt x="2681" y="17262"/>
                </a:cubicBezTo>
                <a:cubicBezTo>
                  <a:pt x="2681" y="2744"/>
                  <a:pt x="2681" y="2744"/>
                  <a:pt x="2681" y="2744"/>
                </a:cubicBezTo>
                <a:cubicBezTo>
                  <a:pt x="18919" y="2744"/>
                  <a:pt x="18919" y="2744"/>
                  <a:pt x="18919" y="2744"/>
                </a:cubicBezTo>
                <a:lnTo>
                  <a:pt x="18919" y="1726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56" name="Shape 656"/>
          <p:cNvSpPr/>
          <p:nvPr/>
        </p:nvSpPr>
        <p:spPr>
          <a:xfrm>
            <a:off x="1703044" y="2750919"/>
            <a:ext cx="329381" cy="572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30" y="0"/>
                </a:moveTo>
                <a:cubicBezTo>
                  <a:pt x="3370" y="0"/>
                  <a:pt x="3370" y="0"/>
                  <a:pt x="3370" y="0"/>
                </a:cubicBezTo>
                <a:cubicBezTo>
                  <a:pt x="1302" y="0"/>
                  <a:pt x="0" y="797"/>
                  <a:pt x="0" y="1948"/>
                </a:cubicBezTo>
                <a:cubicBezTo>
                  <a:pt x="0" y="19210"/>
                  <a:pt x="0" y="19210"/>
                  <a:pt x="0" y="19210"/>
                </a:cubicBezTo>
                <a:cubicBezTo>
                  <a:pt x="0" y="20361"/>
                  <a:pt x="1302" y="21600"/>
                  <a:pt x="3370" y="21600"/>
                </a:cubicBezTo>
                <a:cubicBezTo>
                  <a:pt x="18230" y="21600"/>
                  <a:pt x="18230" y="21600"/>
                  <a:pt x="18230" y="21600"/>
                </a:cubicBezTo>
                <a:cubicBezTo>
                  <a:pt x="20298" y="21600"/>
                  <a:pt x="21600" y="20361"/>
                  <a:pt x="21600" y="19210"/>
                </a:cubicBezTo>
                <a:cubicBezTo>
                  <a:pt x="21600" y="1948"/>
                  <a:pt x="21600" y="1948"/>
                  <a:pt x="21600" y="1948"/>
                </a:cubicBezTo>
                <a:cubicBezTo>
                  <a:pt x="21600" y="797"/>
                  <a:pt x="20298" y="0"/>
                  <a:pt x="18230" y="0"/>
                </a:cubicBezTo>
                <a:close/>
                <a:moveTo>
                  <a:pt x="10800" y="20361"/>
                </a:moveTo>
                <a:cubicBezTo>
                  <a:pt x="9421" y="20361"/>
                  <a:pt x="8119" y="19962"/>
                  <a:pt x="8119" y="19608"/>
                </a:cubicBezTo>
                <a:cubicBezTo>
                  <a:pt x="8119" y="18811"/>
                  <a:pt x="9421" y="18413"/>
                  <a:pt x="10800" y="18413"/>
                </a:cubicBezTo>
                <a:cubicBezTo>
                  <a:pt x="12179" y="18413"/>
                  <a:pt x="13481" y="18811"/>
                  <a:pt x="13481" y="19608"/>
                </a:cubicBezTo>
                <a:cubicBezTo>
                  <a:pt x="13481" y="19962"/>
                  <a:pt x="12179" y="20361"/>
                  <a:pt x="10800" y="20361"/>
                </a:cubicBezTo>
                <a:close/>
                <a:moveTo>
                  <a:pt x="18919" y="17262"/>
                </a:moveTo>
                <a:cubicBezTo>
                  <a:pt x="2681" y="17262"/>
                  <a:pt x="2681" y="17262"/>
                  <a:pt x="2681" y="17262"/>
                </a:cubicBezTo>
                <a:cubicBezTo>
                  <a:pt x="2681" y="2744"/>
                  <a:pt x="2681" y="2744"/>
                  <a:pt x="2681" y="2744"/>
                </a:cubicBezTo>
                <a:cubicBezTo>
                  <a:pt x="18919" y="2744"/>
                  <a:pt x="18919" y="2744"/>
                  <a:pt x="18919" y="2744"/>
                </a:cubicBezTo>
                <a:lnTo>
                  <a:pt x="18919" y="1726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57" name="Shape 657"/>
          <p:cNvSpPr/>
          <p:nvPr/>
        </p:nvSpPr>
        <p:spPr>
          <a:xfrm>
            <a:off x="887449" y="8914120"/>
            <a:ext cx="1204279" cy="242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511" tIns="32511" rIns="32511" bIns="32511">
            <a:spAutoFit/>
          </a:bodyPr>
          <a:lstStyle>
            <a:lvl1pPr algn="l" defTabSz="1300219"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Jetfabrik Slides</a:t>
            </a:r>
          </a:p>
        </p:txBody>
      </p:sp>
      <p:sp>
        <p:nvSpPr>
          <p:cNvPr id="658" name="Shape 658"/>
          <p:cNvSpPr/>
          <p:nvPr/>
        </p:nvSpPr>
        <p:spPr>
          <a:xfrm>
            <a:off x="12286957" y="8844892"/>
            <a:ext cx="313343" cy="315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77" y="0"/>
                </a:moveTo>
                <a:cubicBezTo>
                  <a:pt x="4825" y="0"/>
                  <a:pt x="0" y="4917"/>
                  <a:pt x="0" y="10616"/>
                </a:cubicBezTo>
                <a:cubicBezTo>
                  <a:pt x="0" y="16683"/>
                  <a:pt x="4825" y="21600"/>
                  <a:pt x="10777" y="21600"/>
                </a:cubicBezTo>
                <a:cubicBezTo>
                  <a:pt x="16775" y="21600"/>
                  <a:pt x="21600" y="16683"/>
                  <a:pt x="21600" y="10616"/>
                </a:cubicBezTo>
                <a:cubicBezTo>
                  <a:pt x="21600" y="4917"/>
                  <a:pt x="16775" y="0"/>
                  <a:pt x="10777" y="0"/>
                </a:cubicBezTo>
                <a:close/>
                <a:moveTo>
                  <a:pt x="15197" y="8962"/>
                </a:moveTo>
                <a:cubicBezTo>
                  <a:pt x="15197" y="11811"/>
                  <a:pt x="13167" y="15074"/>
                  <a:pt x="9199" y="15074"/>
                </a:cubicBezTo>
                <a:cubicBezTo>
                  <a:pt x="8027" y="15074"/>
                  <a:pt x="6809" y="14660"/>
                  <a:pt x="5997" y="14247"/>
                </a:cubicBezTo>
                <a:lnTo>
                  <a:pt x="6403" y="14247"/>
                </a:lnTo>
                <a:cubicBezTo>
                  <a:pt x="7215" y="14247"/>
                  <a:pt x="8387" y="13833"/>
                  <a:pt x="9199" y="13466"/>
                </a:cubicBezTo>
                <a:cubicBezTo>
                  <a:pt x="8027" y="13466"/>
                  <a:pt x="7215" y="12638"/>
                  <a:pt x="7215" y="11811"/>
                </a:cubicBezTo>
                <a:cubicBezTo>
                  <a:pt x="7215" y="11811"/>
                  <a:pt x="7215" y="11811"/>
                  <a:pt x="7621" y="11811"/>
                </a:cubicBezTo>
                <a:lnTo>
                  <a:pt x="8027" y="11811"/>
                </a:lnTo>
                <a:cubicBezTo>
                  <a:pt x="7215" y="11397"/>
                  <a:pt x="6403" y="10616"/>
                  <a:pt x="6403" y="9789"/>
                </a:cubicBezTo>
                <a:cubicBezTo>
                  <a:pt x="6403" y="9789"/>
                  <a:pt x="6809" y="9789"/>
                  <a:pt x="7215" y="9789"/>
                </a:cubicBezTo>
                <a:cubicBezTo>
                  <a:pt x="6809" y="9375"/>
                  <a:pt x="6403" y="8962"/>
                  <a:pt x="6403" y="8180"/>
                </a:cubicBezTo>
                <a:cubicBezTo>
                  <a:pt x="6403" y="7767"/>
                  <a:pt x="6403" y="7353"/>
                  <a:pt x="6809" y="6940"/>
                </a:cubicBezTo>
                <a:cubicBezTo>
                  <a:pt x="7621" y="8180"/>
                  <a:pt x="9199" y="9375"/>
                  <a:pt x="10777" y="9375"/>
                </a:cubicBezTo>
                <a:cubicBezTo>
                  <a:pt x="10777" y="8962"/>
                  <a:pt x="10777" y="8962"/>
                  <a:pt x="10777" y="8962"/>
                </a:cubicBezTo>
                <a:cubicBezTo>
                  <a:pt x="10777" y="7767"/>
                  <a:pt x="11995" y="6526"/>
                  <a:pt x="13167" y="6526"/>
                </a:cubicBezTo>
                <a:cubicBezTo>
                  <a:pt x="13573" y="6526"/>
                  <a:pt x="14385" y="6940"/>
                  <a:pt x="14385" y="7353"/>
                </a:cubicBezTo>
                <a:cubicBezTo>
                  <a:pt x="15197" y="7353"/>
                  <a:pt x="15603" y="6940"/>
                  <a:pt x="16008" y="6940"/>
                </a:cubicBezTo>
                <a:cubicBezTo>
                  <a:pt x="15603" y="7353"/>
                  <a:pt x="15603" y="7767"/>
                  <a:pt x="15197" y="8180"/>
                </a:cubicBezTo>
                <a:cubicBezTo>
                  <a:pt x="15603" y="8180"/>
                  <a:pt x="16008" y="7767"/>
                  <a:pt x="16414" y="7767"/>
                </a:cubicBezTo>
                <a:cubicBezTo>
                  <a:pt x="16008" y="8180"/>
                  <a:pt x="15603" y="8594"/>
                  <a:pt x="15197" y="896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59" name="Shape 659"/>
          <p:cNvSpPr/>
          <p:nvPr/>
        </p:nvSpPr>
        <p:spPr>
          <a:xfrm>
            <a:off x="11579728" y="8841906"/>
            <a:ext cx="315992" cy="316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45" y="0"/>
                </a:moveTo>
                <a:cubicBezTo>
                  <a:pt x="4790" y="0"/>
                  <a:pt x="0" y="4917"/>
                  <a:pt x="0" y="10616"/>
                </a:cubicBezTo>
                <a:cubicBezTo>
                  <a:pt x="0" y="16683"/>
                  <a:pt x="4790" y="21600"/>
                  <a:pt x="10845" y="21600"/>
                </a:cubicBezTo>
                <a:cubicBezTo>
                  <a:pt x="16810" y="21600"/>
                  <a:pt x="21600" y="16683"/>
                  <a:pt x="21600" y="10616"/>
                </a:cubicBezTo>
                <a:cubicBezTo>
                  <a:pt x="21600" y="4917"/>
                  <a:pt x="16810" y="0"/>
                  <a:pt x="10845" y="0"/>
                </a:cubicBezTo>
                <a:close/>
                <a:moveTo>
                  <a:pt x="13240" y="7353"/>
                </a:moveTo>
                <a:cubicBezTo>
                  <a:pt x="11613" y="7353"/>
                  <a:pt x="11613" y="7353"/>
                  <a:pt x="11613" y="7353"/>
                </a:cubicBezTo>
                <a:cubicBezTo>
                  <a:pt x="11613" y="7353"/>
                  <a:pt x="11252" y="7767"/>
                  <a:pt x="11252" y="8180"/>
                </a:cubicBezTo>
                <a:cubicBezTo>
                  <a:pt x="11252" y="8962"/>
                  <a:pt x="11252" y="8962"/>
                  <a:pt x="11252" y="8962"/>
                </a:cubicBezTo>
                <a:cubicBezTo>
                  <a:pt x="13240" y="8962"/>
                  <a:pt x="13240" y="8962"/>
                  <a:pt x="13240" y="8962"/>
                </a:cubicBezTo>
                <a:cubicBezTo>
                  <a:pt x="13240" y="11030"/>
                  <a:pt x="13240" y="11030"/>
                  <a:pt x="13240" y="11030"/>
                </a:cubicBezTo>
                <a:cubicBezTo>
                  <a:pt x="11252" y="11030"/>
                  <a:pt x="11252" y="11030"/>
                  <a:pt x="11252" y="11030"/>
                </a:cubicBezTo>
                <a:cubicBezTo>
                  <a:pt x="11252" y="15901"/>
                  <a:pt x="11252" y="15901"/>
                  <a:pt x="11252" y="15901"/>
                </a:cubicBezTo>
                <a:cubicBezTo>
                  <a:pt x="9625" y="15901"/>
                  <a:pt x="9625" y="15901"/>
                  <a:pt x="9625" y="15901"/>
                </a:cubicBezTo>
                <a:cubicBezTo>
                  <a:pt x="9625" y="11030"/>
                  <a:pt x="9625" y="11030"/>
                  <a:pt x="9625" y="11030"/>
                </a:cubicBezTo>
                <a:cubicBezTo>
                  <a:pt x="7637" y="11030"/>
                  <a:pt x="7637" y="11030"/>
                  <a:pt x="7637" y="11030"/>
                </a:cubicBezTo>
                <a:cubicBezTo>
                  <a:pt x="7637" y="8962"/>
                  <a:pt x="7637" y="8962"/>
                  <a:pt x="7637" y="8962"/>
                </a:cubicBezTo>
                <a:cubicBezTo>
                  <a:pt x="9625" y="8962"/>
                  <a:pt x="9625" y="8962"/>
                  <a:pt x="9625" y="8962"/>
                </a:cubicBezTo>
                <a:cubicBezTo>
                  <a:pt x="9625" y="8180"/>
                  <a:pt x="9625" y="8180"/>
                  <a:pt x="9625" y="8180"/>
                </a:cubicBezTo>
                <a:cubicBezTo>
                  <a:pt x="9625" y="6940"/>
                  <a:pt x="10393" y="5745"/>
                  <a:pt x="11613" y="5745"/>
                </a:cubicBezTo>
                <a:cubicBezTo>
                  <a:pt x="13240" y="5745"/>
                  <a:pt x="13240" y="5745"/>
                  <a:pt x="13240" y="5745"/>
                </a:cubicBezTo>
                <a:lnTo>
                  <a:pt x="13240" y="735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660" name="Shape 660"/>
          <p:cNvSpPr/>
          <p:nvPr/>
        </p:nvSpPr>
        <p:spPr>
          <a:xfrm>
            <a:off x="11935070" y="8846150"/>
            <a:ext cx="315957" cy="314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90" y="0"/>
                  <a:pt x="0" y="4917"/>
                  <a:pt x="0" y="10616"/>
                </a:cubicBezTo>
                <a:cubicBezTo>
                  <a:pt x="0" y="16729"/>
                  <a:pt x="4790" y="21600"/>
                  <a:pt x="10800" y="21600"/>
                </a:cubicBezTo>
                <a:cubicBezTo>
                  <a:pt x="16810" y="21600"/>
                  <a:pt x="21600" y="16729"/>
                  <a:pt x="21600" y="10616"/>
                </a:cubicBezTo>
                <a:cubicBezTo>
                  <a:pt x="21600" y="4917"/>
                  <a:pt x="16810" y="0"/>
                  <a:pt x="10800" y="0"/>
                </a:cubicBezTo>
                <a:close/>
                <a:moveTo>
                  <a:pt x="7998" y="15534"/>
                </a:moveTo>
                <a:cubicBezTo>
                  <a:pt x="6010" y="15534"/>
                  <a:pt x="6010" y="15534"/>
                  <a:pt x="6010" y="15534"/>
                </a:cubicBezTo>
                <a:cubicBezTo>
                  <a:pt x="6010" y="8180"/>
                  <a:pt x="6010" y="8180"/>
                  <a:pt x="6010" y="8180"/>
                </a:cubicBezTo>
                <a:cubicBezTo>
                  <a:pt x="7998" y="8180"/>
                  <a:pt x="7998" y="8180"/>
                  <a:pt x="7998" y="8180"/>
                </a:cubicBezTo>
                <a:lnTo>
                  <a:pt x="7998" y="15534"/>
                </a:lnTo>
                <a:close/>
                <a:moveTo>
                  <a:pt x="7185" y="7353"/>
                </a:moveTo>
                <a:cubicBezTo>
                  <a:pt x="6372" y="7353"/>
                  <a:pt x="6010" y="6940"/>
                  <a:pt x="6010" y="6158"/>
                </a:cubicBezTo>
                <a:cubicBezTo>
                  <a:pt x="6010" y="5745"/>
                  <a:pt x="6372" y="4917"/>
                  <a:pt x="7185" y="4917"/>
                </a:cubicBezTo>
                <a:cubicBezTo>
                  <a:pt x="7592" y="4917"/>
                  <a:pt x="7998" y="5745"/>
                  <a:pt x="8405" y="6158"/>
                </a:cubicBezTo>
                <a:cubicBezTo>
                  <a:pt x="8405" y="6940"/>
                  <a:pt x="7592" y="7353"/>
                  <a:pt x="7185" y="7353"/>
                </a:cubicBezTo>
                <a:close/>
                <a:moveTo>
                  <a:pt x="15997" y="15534"/>
                </a:moveTo>
                <a:cubicBezTo>
                  <a:pt x="14008" y="15534"/>
                  <a:pt x="14008" y="15534"/>
                  <a:pt x="14008" y="15534"/>
                </a:cubicBezTo>
                <a:cubicBezTo>
                  <a:pt x="14008" y="11443"/>
                  <a:pt x="14008" y="11443"/>
                  <a:pt x="14008" y="11443"/>
                </a:cubicBezTo>
                <a:cubicBezTo>
                  <a:pt x="14008" y="10616"/>
                  <a:pt x="13556" y="9789"/>
                  <a:pt x="12833" y="9789"/>
                </a:cubicBezTo>
                <a:cubicBezTo>
                  <a:pt x="12427" y="9789"/>
                  <a:pt x="11975" y="10203"/>
                  <a:pt x="11568" y="10616"/>
                </a:cubicBezTo>
                <a:lnTo>
                  <a:pt x="11568" y="11030"/>
                </a:lnTo>
                <a:cubicBezTo>
                  <a:pt x="11568" y="15534"/>
                  <a:pt x="11568" y="15534"/>
                  <a:pt x="11568" y="15534"/>
                </a:cubicBezTo>
                <a:cubicBezTo>
                  <a:pt x="9580" y="15534"/>
                  <a:pt x="9580" y="15534"/>
                  <a:pt x="9580" y="15534"/>
                </a:cubicBezTo>
                <a:cubicBezTo>
                  <a:pt x="9580" y="10616"/>
                  <a:pt x="9580" y="10616"/>
                  <a:pt x="9580" y="10616"/>
                </a:cubicBezTo>
                <a:cubicBezTo>
                  <a:pt x="9580" y="9421"/>
                  <a:pt x="9580" y="9008"/>
                  <a:pt x="9173" y="8180"/>
                </a:cubicBezTo>
                <a:cubicBezTo>
                  <a:pt x="11162" y="8180"/>
                  <a:pt x="11162" y="8180"/>
                  <a:pt x="11162" y="8180"/>
                </a:cubicBezTo>
                <a:cubicBezTo>
                  <a:pt x="11162" y="9008"/>
                  <a:pt x="11162" y="9008"/>
                  <a:pt x="11162" y="9008"/>
                </a:cubicBezTo>
                <a:cubicBezTo>
                  <a:pt x="11568" y="9008"/>
                  <a:pt x="11568" y="9008"/>
                  <a:pt x="11568" y="9008"/>
                </a:cubicBezTo>
                <a:cubicBezTo>
                  <a:pt x="11568" y="8594"/>
                  <a:pt x="12427" y="8180"/>
                  <a:pt x="13556" y="8180"/>
                </a:cubicBezTo>
                <a:cubicBezTo>
                  <a:pt x="15228" y="8180"/>
                  <a:pt x="15997" y="9008"/>
                  <a:pt x="15997" y="11030"/>
                </a:cubicBezTo>
                <a:lnTo>
                  <a:pt x="15997" y="1553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661" name="image3.jpeg"/>
          <p:cNvPicPr>
            <a:picLocks noChangeAspect="1"/>
          </p:cNvPicPr>
          <p:nvPr/>
        </p:nvPicPr>
        <p:blipFill>
          <a:blip r:embed="rId7">
            <a:extLst/>
          </a:blip>
          <a:srcRect l="13285" t="806" r="13352" b="1458"/>
          <a:stretch>
            <a:fillRect/>
          </a:stretch>
        </p:blipFill>
        <p:spPr>
          <a:xfrm>
            <a:off x="-55558" y="-240595"/>
            <a:ext cx="13013713" cy="975228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62" name="Table 662"/>
          <p:cNvGraphicFramePr/>
          <p:nvPr/>
        </p:nvGraphicFramePr>
        <p:xfrm>
          <a:off x="566027" y="1981949"/>
          <a:ext cx="12204701" cy="6997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  <a:gridCol w="1219200"/>
                <a:gridCol w="1219200"/>
                <a:gridCol w="1219200"/>
                <a:gridCol w="1219200"/>
                <a:gridCol w="1219200"/>
              </a:tblGrid>
              <a:tr h="53725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language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purpose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season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7253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7253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7253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7253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7253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7253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7253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7253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7253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7253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7253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37253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taplc_prodp13n_hr_sur_review_filter_controls_0...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Class="entr" nodeType="afterEffect" presetSubtype="4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Class="entr" nodeType="after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Class="entr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Class="entr" nodeType="afterEffect" presetSubtype="4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Class="entr" nodeType="afterEffect" presetSubtype="4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Class="entr" nodeType="afterEffect" presetSubtype="4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Class="entr" nodeType="afterEffect" presetSubtype="4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Class="entr" nodeType="afterEffect" presetSubtype="4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Class="entr" nodeType="afterEffect" presetSubtype="4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Class="entr" nodeType="afterEffect" presetSubtype="4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Class="entr" nodeType="afterEffect" presetSubtype="4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Class="entr" nodeType="afterEffect" presetSubtype="4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Class="entr" nodeType="afterEffect" presetSubtype="4" presetID="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0" presetClass="entr" nodeType="afterEffect" presetSubtype="4" presetID="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5" presetClass="entr" nodeType="afterEffect" presetSubtype="4" presetID="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0" presetClass="entr" nodeType="afterEffect" presetSubtype="4" presetID="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5" presetClass="entr" nodeType="afterEffect" presetSubtype="4" presetID="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0" presetClass="entr" nodeType="afterEffect" presetSubtype="4" presetID="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5" presetClass="entr" nodeType="afterEffect" presetSubtype="4" presetID="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0" presetClass="entr" nodeType="afterEffect" presetSubtype="4" presetID="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5" presetClass="entr" nodeType="afterEffect" presetSubtype="4" presetID="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0" presetClass="entr" nodeType="afterEffect" presetSubtype="4" presetID="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5" presetClass="entr" nodeType="afterEffect" presetSubtype="4" presetID="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60" presetClass="entr" nodeType="afterEffect" presetSubtype="4" presetID="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6000"/>
                            </p:stCondLst>
                            <p:childTnLst>
                              <p:par>
                                <p:cTn id="165" presetClass="entr" nodeType="afterEffect" presetSubtype="4" presetID="2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6500"/>
                            </p:stCondLst>
                            <p:childTnLst>
                              <p:par>
                                <p:cTn id="170" presetClass="entr" nodeType="afterEffect" presetSubtype="4" presetID="2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75" presetClass="entr" nodeType="afterEffect" presetSubtype="4" presetID="2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7500"/>
                            </p:stCondLst>
                            <p:childTnLst>
                              <p:par>
                                <p:cTn id="180" presetClass="entr" nodeType="afterEffect" presetSubtype="4" presetID="2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85" presetClass="entr" nodeType="afterEffect" presetSubtype="4" presetID="2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8500"/>
                            </p:stCondLst>
                            <p:childTnLst>
                              <p:par>
                                <p:cTn id="190" presetClass="entr" nodeType="afterEffect" presetSubtype="4" presetID="2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1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9000"/>
                            </p:stCondLst>
                            <p:childTnLst>
                              <p:par>
                                <p:cTn id="195" presetClass="entr" nodeType="afterEffect" presetSubtype="4" presetID="2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9500"/>
                            </p:stCondLst>
                            <p:childTnLst>
                              <p:par>
                                <p:cTn id="200" presetClass="entr" nodeType="afterEffect" presetSubtype="4" presetID="2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1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8" grpId="17"/>
      <p:bldP build="whole" bldLvl="1" animBg="1" rev="0" advAuto="0" spid="628" grpId="27"/>
      <p:bldP build="whole" bldLvl="1" animBg="1" rev="0" advAuto="0" spid="651" grpId="13"/>
      <p:bldP build="whole" bldLvl="1" animBg="1" rev="0" advAuto="0" spid="626" grpId="25"/>
      <p:bldP build="whole" bldLvl="1" animBg="1" rev="0" advAuto="0" spid="637" grpId="3"/>
      <p:bldP build="whole" bldLvl="1" animBg="1" rev="0" advAuto="0" spid="650" grpId="12"/>
      <p:bldP build="whole" bldLvl="1" animBg="1" rev="0" advAuto="0" spid="616" grpId="15"/>
      <p:bldP build="whole" bldLvl="1" animBg="1" rev="0" advAuto="0" spid="615" grpId="2"/>
      <p:bldP build="whole" bldLvl="1" animBg="1" rev="0" advAuto="0" spid="647" grpId="9"/>
      <p:bldP build="whole" bldLvl="1" animBg="1" rev="0" advAuto="0" spid="632" grpId="35"/>
      <p:bldP build="whole" bldLvl="1" animBg="1" rev="0" advAuto="0" spid="659" grpId="39"/>
      <p:bldP build="whole" bldLvl="1" animBg="1" rev="0" advAuto="0" spid="652" grpId="14"/>
      <p:bldP build="whole" bldLvl="1" animBg="1" rev="0" advAuto="0" spid="614" grpId="1"/>
      <p:bldP build="whole" bldLvl="1" animBg="1" rev="0" advAuto="0" spid="620" grpId="19"/>
      <p:bldP build="whole" bldLvl="1" animBg="1" rev="0" advAuto="0" spid="639" grpId="5"/>
      <p:bldP build="whole" bldLvl="1" animBg="1" rev="0" advAuto="0" spid="656" grpId="33"/>
      <p:bldP build="whole" bldLvl="1" animBg="1" rev="0" advAuto="0" spid="653" grpId="30"/>
      <p:bldP build="whole" bldLvl="1" animBg="1" rev="0" advAuto="0" spid="648" grpId="10"/>
      <p:bldP build="whole" bldLvl="1" animBg="1" rev="0" advAuto="0" spid="631" grpId="34"/>
      <p:bldP build="whole" bldLvl="1" animBg="1" rev="0" advAuto="0" spid="658" grpId="38"/>
      <p:bldP build="whole" bldLvl="1" animBg="1" rev="0" advAuto="0" spid="646" grpId="8"/>
      <p:bldP build="whole" bldLvl="1" animBg="1" rev="0" advAuto="0" spid="638" grpId="4"/>
      <p:bldP build="whole" bldLvl="1" animBg="1" rev="0" advAuto="0" spid="636" grpId="36"/>
      <p:bldP build="whole" bldLvl="1" animBg="1" rev="0" advAuto="0" spid="657" grpId="37"/>
      <p:bldP build="whole" bldLvl="1" animBg="1" rev="0" advAuto="0" spid="654" grpId="31"/>
      <p:bldP build="whole" bldLvl="1" animBg="1" rev="0" advAuto="0" spid="649" grpId="11"/>
      <p:bldP build="whole" bldLvl="1" animBg="1" rev="0" advAuto="0" spid="621" grpId="20"/>
      <p:bldP build="whole" bldLvl="1" animBg="1" rev="0" advAuto="0" spid="623" grpId="22"/>
      <p:bldP build="whole" bldLvl="1" animBg="1" rev="0" advAuto="0" spid="625" grpId="24"/>
      <p:bldP build="whole" bldLvl="1" animBg="1" rev="0" advAuto="0" spid="617" grpId="16"/>
      <p:bldP build="whole" bldLvl="1" animBg="1" rev="0" advAuto="0" spid="640" grpId="6"/>
      <p:bldP build="whole" bldLvl="1" animBg="1" rev="0" advAuto="0" spid="624" grpId="23"/>
      <p:bldP build="whole" bldLvl="1" animBg="1" rev="0" advAuto="0" spid="660" grpId="40"/>
      <p:bldP build="whole" bldLvl="1" animBg="1" rev="0" advAuto="0" spid="630" grpId="29"/>
      <p:bldP build="whole" bldLvl="1" animBg="1" rev="0" advAuto="0" spid="629" grpId="28"/>
      <p:bldP build="whole" bldLvl="1" animBg="1" rev="0" advAuto="0" spid="619" grpId="18"/>
      <p:bldP build="whole" bldLvl="1" animBg="1" rev="0" advAuto="0" spid="627" grpId="26"/>
      <p:bldP build="whole" bldLvl="1" animBg="1" rev="0" advAuto="0" spid="645" grpId="7"/>
      <p:bldP build="whole" bldLvl="1" animBg="1" rev="0" advAuto="0" spid="655" grpId="32"/>
      <p:bldP build="whole" bldLvl="1" animBg="1" rev="0" advAuto="0" spid="622" grpId="2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0" name="Group 900"/>
          <p:cNvGrpSpPr/>
          <p:nvPr/>
        </p:nvGrpSpPr>
        <p:grpSpPr>
          <a:xfrm>
            <a:off x="2116172" y="4439728"/>
            <a:ext cx="8971824" cy="3140624"/>
            <a:chOff x="0" y="0"/>
            <a:chExt cx="8971823" cy="3140623"/>
          </a:xfrm>
        </p:grpSpPr>
        <p:grpSp>
          <p:nvGrpSpPr>
            <p:cNvPr id="677" name="Group 677"/>
            <p:cNvGrpSpPr/>
            <p:nvPr/>
          </p:nvGrpSpPr>
          <p:grpSpPr>
            <a:xfrm>
              <a:off x="-1" y="0"/>
              <a:ext cx="8971825" cy="3140623"/>
              <a:chOff x="0" y="0"/>
              <a:chExt cx="8971823" cy="3140622"/>
            </a:xfrm>
          </p:grpSpPr>
          <p:sp>
            <p:nvSpPr>
              <p:cNvPr id="664" name="Shape 664"/>
              <p:cNvSpPr/>
              <p:nvPr/>
            </p:nvSpPr>
            <p:spPr>
              <a:xfrm>
                <a:off x="0" y="3022238"/>
                <a:ext cx="4437407" cy="113873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5" name="Shape 665"/>
              <p:cNvSpPr/>
              <p:nvPr/>
            </p:nvSpPr>
            <p:spPr>
              <a:xfrm>
                <a:off x="4437633" y="354657"/>
                <a:ext cx="952561" cy="2760389"/>
              </a:xfrm>
              <a:prstGeom prst="rect">
                <a:avLst/>
              </a:pr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6" name="Shape 666"/>
              <p:cNvSpPr/>
              <p:nvPr/>
            </p:nvSpPr>
            <p:spPr>
              <a:xfrm>
                <a:off x="1575022" y="911558"/>
                <a:ext cx="758983" cy="2200556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7" name="Shape 667"/>
              <p:cNvSpPr/>
              <p:nvPr/>
            </p:nvSpPr>
            <p:spPr>
              <a:xfrm>
                <a:off x="3478540" y="624315"/>
                <a:ext cx="855774" cy="2487800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8" name="Shape 668"/>
              <p:cNvSpPr/>
              <p:nvPr/>
            </p:nvSpPr>
            <p:spPr>
              <a:xfrm>
                <a:off x="6517131" y="0"/>
                <a:ext cx="744319" cy="3112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873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873"/>
                    </a:lnTo>
                  </a:path>
                </a:pathLst>
              </a:cu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69" name="Shape 669"/>
              <p:cNvSpPr/>
              <p:nvPr/>
            </p:nvSpPr>
            <p:spPr>
              <a:xfrm>
                <a:off x="2434391" y="120173"/>
                <a:ext cx="955494" cy="29919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510" y="1684"/>
                    </a:moveTo>
                    <a:lnTo>
                      <a:pt x="14510" y="0"/>
                    </a:lnTo>
                    <a:lnTo>
                      <a:pt x="2122" y="0"/>
                    </a:lnTo>
                    <a:lnTo>
                      <a:pt x="2122" y="1684"/>
                    </a:lnTo>
                    <a:lnTo>
                      <a:pt x="0" y="1684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684"/>
                    </a:lnTo>
                    <a:lnTo>
                      <a:pt x="14510" y="1684"/>
                    </a:lnTo>
                    <a:close/>
                    <a:moveTo>
                      <a:pt x="5223" y="19110"/>
                    </a:moveTo>
                    <a:lnTo>
                      <a:pt x="2122" y="19110"/>
                    </a:lnTo>
                    <a:lnTo>
                      <a:pt x="2122" y="18069"/>
                    </a:lnTo>
                    <a:lnTo>
                      <a:pt x="5223" y="18069"/>
                    </a:lnTo>
                    <a:lnTo>
                      <a:pt x="5223" y="19110"/>
                    </a:lnTo>
                    <a:close/>
                    <a:moveTo>
                      <a:pt x="5223" y="17651"/>
                    </a:moveTo>
                    <a:lnTo>
                      <a:pt x="2122" y="17651"/>
                    </a:lnTo>
                    <a:lnTo>
                      <a:pt x="2122" y="16692"/>
                    </a:lnTo>
                    <a:lnTo>
                      <a:pt x="5223" y="16692"/>
                    </a:lnTo>
                    <a:lnTo>
                      <a:pt x="5223" y="17651"/>
                    </a:lnTo>
                    <a:close/>
                    <a:moveTo>
                      <a:pt x="5223" y="14849"/>
                    </a:moveTo>
                    <a:lnTo>
                      <a:pt x="2122" y="14849"/>
                    </a:lnTo>
                    <a:lnTo>
                      <a:pt x="2122" y="13890"/>
                    </a:lnTo>
                    <a:lnTo>
                      <a:pt x="5223" y="13890"/>
                    </a:lnTo>
                    <a:lnTo>
                      <a:pt x="5223" y="14849"/>
                    </a:lnTo>
                    <a:close/>
                    <a:moveTo>
                      <a:pt x="5223" y="13472"/>
                    </a:moveTo>
                    <a:lnTo>
                      <a:pt x="2122" y="13472"/>
                    </a:lnTo>
                    <a:lnTo>
                      <a:pt x="2122" y="12460"/>
                    </a:lnTo>
                    <a:lnTo>
                      <a:pt x="5223" y="12460"/>
                    </a:lnTo>
                    <a:lnTo>
                      <a:pt x="5223" y="13472"/>
                    </a:lnTo>
                    <a:close/>
                    <a:moveTo>
                      <a:pt x="5223" y="12043"/>
                    </a:moveTo>
                    <a:lnTo>
                      <a:pt x="2122" y="12043"/>
                    </a:lnTo>
                    <a:lnTo>
                      <a:pt x="2122" y="11083"/>
                    </a:lnTo>
                    <a:lnTo>
                      <a:pt x="5223" y="11083"/>
                    </a:lnTo>
                    <a:lnTo>
                      <a:pt x="5223" y="12043"/>
                    </a:lnTo>
                    <a:close/>
                    <a:moveTo>
                      <a:pt x="5223" y="10666"/>
                    </a:moveTo>
                    <a:lnTo>
                      <a:pt x="2122" y="10666"/>
                    </a:lnTo>
                    <a:lnTo>
                      <a:pt x="2122" y="9658"/>
                    </a:lnTo>
                    <a:lnTo>
                      <a:pt x="5223" y="9658"/>
                    </a:lnTo>
                    <a:lnTo>
                      <a:pt x="5223" y="10666"/>
                    </a:lnTo>
                    <a:close/>
                    <a:moveTo>
                      <a:pt x="5223" y="7869"/>
                    </a:moveTo>
                    <a:lnTo>
                      <a:pt x="2122" y="7869"/>
                    </a:lnTo>
                    <a:lnTo>
                      <a:pt x="2122" y="6856"/>
                    </a:lnTo>
                    <a:lnTo>
                      <a:pt x="5223" y="6856"/>
                    </a:lnTo>
                    <a:lnTo>
                      <a:pt x="5223" y="7869"/>
                    </a:lnTo>
                    <a:close/>
                    <a:moveTo>
                      <a:pt x="5223" y="6439"/>
                    </a:moveTo>
                    <a:lnTo>
                      <a:pt x="2122" y="6439"/>
                    </a:lnTo>
                    <a:lnTo>
                      <a:pt x="2122" y="5479"/>
                    </a:lnTo>
                    <a:lnTo>
                      <a:pt x="5223" y="5479"/>
                    </a:lnTo>
                    <a:lnTo>
                      <a:pt x="5223" y="6439"/>
                    </a:lnTo>
                    <a:close/>
                    <a:moveTo>
                      <a:pt x="5223" y="5062"/>
                    </a:moveTo>
                    <a:lnTo>
                      <a:pt x="2122" y="5062"/>
                    </a:lnTo>
                    <a:lnTo>
                      <a:pt x="2122" y="4049"/>
                    </a:lnTo>
                    <a:lnTo>
                      <a:pt x="5223" y="4049"/>
                    </a:lnTo>
                    <a:lnTo>
                      <a:pt x="5223" y="5062"/>
                    </a:lnTo>
                    <a:close/>
                    <a:moveTo>
                      <a:pt x="9543" y="17651"/>
                    </a:moveTo>
                    <a:lnTo>
                      <a:pt x="6924" y="17651"/>
                    </a:lnTo>
                    <a:lnTo>
                      <a:pt x="6924" y="16692"/>
                    </a:lnTo>
                    <a:lnTo>
                      <a:pt x="9543" y="16692"/>
                    </a:lnTo>
                    <a:lnTo>
                      <a:pt x="9543" y="17651"/>
                    </a:lnTo>
                    <a:close/>
                    <a:moveTo>
                      <a:pt x="9543" y="16303"/>
                    </a:moveTo>
                    <a:lnTo>
                      <a:pt x="6924" y="16303"/>
                    </a:lnTo>
                    <a:lnTo>
                      <a:pt x="6924" y="15262"/>
                    </a:lnTo>
                    <a:lnTo>
                      <a:pt x="9543" y="15262"/>
                    </a:lnTo>
                    <a:lnTo>
                      <a:pt x="9543" y="16303"/>
                    </a:lnTo>
                    <a:close/>
                    <a:moveTo>
                      <a:pt x="9543" y="14849"/>
                    </a:moveTo>
                    <a:lnTo>
                      <a:pt x="6924" y="14849"/>
                    </a:lnTo>
                    <a:lnTo>
                      <a:pt x="6924" y="13890"/>
                    </a:lnTo>
                    <a:lnTo>
                      <a:pt x="9543" y="13890"/>
                    </a:lnTo>
                    <a:lnTo>
                      <a:pt x="9543" y="14849"/>
                    </a:lnTo>
                    <a:close/>
                    <a:moveTo>
                      <a:pt x="9543" y="13472"/>
                    </a:moveTo>
                    <a:lnTo>
                      <a:pt x="6924" y="13472"/>
                    </a:lnTo>
                    <a:lnTo>
                      <a:pt x="6924" y="12460"/>
                    </a:lnTo>
                    <a:lnTo>
                      <a:pt x="9543" y="12460"/>
                    </a:lnTo>
                    <a:lnTo>
                      <a:pt x="9543" y="13472"/>
                    </a:lnTo>
                    <a:close/>
                    <a:moveTo>
                      <a:pt x="9543" y="12043"/>
                    </a:moveTo>
                    <a:lnTo>
                      <a:pt x="6924" y="12043"/>
                    </a:lnTo>
                    <a:lnTo>
                      <a:pt x="6924" y="11083"/>
                    </a:lnTo>
                    <a:lnTo>
                      <a:pt x="9543" y="11083"/>
                    </a:lnTo>
                    <a:lnTo>
                      <a:pt x="9543" y="12043"/>
                    </a:lnTo>
                    <a:close/>
                    <a:moveTo>
                      <a:pt x="9543" y="10666"/>
                    </a:moveTo>
                    <a:lnTo>
                      <a:pt x="6924" y="10666"/>
                    </a:lnTo>
                    <a:lnTo>
                      <a:pt x="6924" y="9658"/>
                    </a:lnTo>
                    <a:lnTo>
                      <a:pt x="9543" y="9658"/>
                    </a:lnTo>
                    <a:lnTo>
                      <a:pt x="9543" y="10666"/>
                    </a:lnTo>
                    <a:close/>
                    <a:moveTo>
                      <a:pt x="9543" y="9245"/>
                    </a:moveTo>
                    <a:lnTo>
                      <a:pt x="6924" y="9245"/>
                    </a:lnTo>
                    <a:lnTo>
                      <a:pt x="6924" y="8281"/>
                    </a:lnTo>
                    <a:lnTo>
                      <a:pt x="9543" y="8281"/>
                    </a:lnTo>
                    <a:lnTo>
                      <a:pt x="9543" y="9245"/>
                    </a:lnTo>
                    <a:close/>
                    <a:moveTo>
                      <a:pt x="9543" y="7869"/>
                    </a:moveTo>
                    <a:lnTo>
                      <a:pt x="6924" y="7869"/>
                    </a:lnTo>
                    <a:lnTo>
                      <a:pt x="6924" y="6856"/>
                    </a:lnTo>
                    <a:lnTo>
                      <a:pt x="9543" y="6856"/>
                    </a:lnTo>
                    <a:lnTo>
                      <a:pt x="9543" y="7869"/>
                    </a:lnTo>
                    <a:close/>
                    <a:moveTo>
                      <a:pt x="9543" y="5062"/>
                    </a:moveTo>
                    <a:lnTo>
                      <a:pt x="6924" y="5062"/>
                    </a:lnTo>
                    <a:lnTo>
                      <a:pt x="6924" y="4049"/>
                    </a:lnTo>
                    <a:lnTo>
                      <a:pt x="9543" y="4049"/>
                    </a:lnTo>
                    <a:lnTo>
                      <a:pt x="9543" y="5062"/>
                    </a:lnTo>
                    <a:close/>
                    <a:moveTo>
                      <a:pt x="14510" y="19110"/>
                    </a:moveTo>
                    <a:lnTo>
                      <a:pt x="11816" y="19110"/>
                    </a:lnTo>
                    <a:lnTo>
                      <a:pt x="11816" y="18069"/>
                    </a:lnTo>
                    <a:lnTo>
                      <a:pt x="14510" y="18069"/>
                    </a:lnTo>
                    <a:lnTo>
                      <a:pt x="14510" y="19110"/>
                    </a:lnTo>
                    <a:close/>
                    <a:moveTo>
                      <a:pt x="14510" y="17651"/>
                    </a:moveTo>
                    <a:lnTo>
                      <a:pt x="11816" y="17651"/>
                    </a:lnTo>
                    <a:lnTo>
                      <a:pt x="11816" y="16692"/>
                    </a:lnTo>
                    <a:lnTo>
                      <a:pt x="14510" y="16692"/>
                    </a:lnTo>
                    <a:lnTo>
                      <a:pt x="14510" y="17651"/>
                    </a:lnTo>
                    <a:close/>
                    <a:moveTo>
                      <a:pt x="14510" y="16303"/>
                    </a:moveTo>
                    <a:lnTo>
                      <a:pt x="11816" y="16303"/>
                    </a:lnTo>
                    <a:lnTo>
                      <a:pt x="11816" y="15262"/>
                    </a:lnTo>
                    <a:lnTo>
                      <a:pt x="14510" y="15262"/>
                    </a:lnTo>
                    <a:lnTo>
                      <a:pt x="14510" y="16303"/>
                    </a:lnTo>
                    <a:close/>
                    <a:moveTo>
                      <a:pt x="14510" y="14849"/>
                    </a:moveTo>
                    <a:lnTo>
                      <a:pt x="11816" y="14849"/>
                    </a:lnTo>
                    <a:lnTo>
                      <a:pt x="11816" y="13890"/>
                    </a:lnTo>
                    <a:lnTo>
                      <a:pt x="14510" y="13890"/>
                    </a:lnTo>
                    <a:lnTo>
                      <a:pt x="14510" y="14849"/>
                    </a:lnTo>
                    <a:close/>
                    <a:moveTo>
                      <a:pt x="14510" y="12043"/>
                    </a:moveTo>
                    <a:lnTo>
                      <a:pt x="11816" y="12043"/>
                    </a:lnTo>
                    <a:lnTo>
                      <a:pt x="11816" y="11083"/>
                    </a:lnTo>
                    <a:lnTo>
                      <a:pt x="14510" y="11083"/>
                    </a:lnTo>
                    <a:lnTo>
                      <a:pt x="14510" y="12043"/>
                    </a:lnTo>
                    <a:close/>
                    <a:moveTo>
                      <a:pt x="14510" y="10666"/>
                    </a:moveTo>
                    <a:lnTo>
                      <a:pt x="11816" y="10666"/>
                    </a:lnTo>
                    <a:lnTo>
                      <a:pt x="11816" y="9658"/>
                    </a:lnTo>
                    <a:lnTo>
                      <a:pt x="14510" y="9658"/>
                    </a:lnTo>
                    <a:lnTo>
                      <a:pt x="14510" y="10666"/>
                    </a:lnTo>
                    <a:close/>
                    <a:moveTo>
                      <a:pt x="14510" y="9245"/>
                    </a:moveTo>
                    <a:lnTo>
                      <a:pt x="11816" y="9245"/>
                    </a:lnTo>
                    <a:lnTo>
                      <a:pt x="11816" y="8281"/>
                    </a:lnTo>
                    <a:lnTo>
                      <a:pt x="14510" y="8281"/>
                    </a:lnTo>
                    <a:lnTo>
                      <a:pt x="14510" y="9245"/>
                    </a:lnTo>
                    <a:close/>
                    <a:moveTo>
                      <a:pt x="14510" y="7869"/>
                    </a:moveTo>
                    <a:lnTo>
                      <a:pt x="11816" y="7869"/>
                    </a:lnTo>
                    <a:lnTo>
                      <a:pt x="11816" y="6856"/>
                    </a:lnTo>
                    <a:lnTo>
                      <a:pt x="14510" y="6856"/>
                    </a:lnTo>
                    <a:lnTo>
                      <a:pt x="14510" y="7869"/>
                    </a:lnTo>
                    <a:close/>
                    <a:moveTo>
                      <a:pt x="14510" y="6439"/>
                    </a:moveTo>
                    <a:lnTo>
                      <a:pt x="11816" y="6439"/>
                    </a:lnTo>
                    <a:lnTo>
                      <a:pt x="11816" y="5479"/>
                    </a:lnTo>
                    <a:lnTo>
                      <a:pt x="14510" y="5479"/>
                    </a:lnTo>
                    <a:lnTo>
                      <a:pt x="14510" y="6439"/>
                    </a:lnTo>
                    <a:close/>
                    <a:moveTo>
                      <a:pt x="14510" y="5062"/>
                    </a:moveTo>
                    <a:lnTo>
                      <a:pt x="11816" y="5062"/>
                    </a:lnTo>
                    <a:lnTo>
                      <a:pt x="11816" y="4049"/>
                    </a:lnTo>
                    <a:lnTo>
                      <a:pt x="14510" y="4049"/>
                    </a:lnTo>
                    <a:lnTo>
                      <a:pt x="14510" y="5062"/>
                    </a:lnTo>
                    <a:close/>
                    <a:moveTo>
                      <a:pt x="18906" y="19110"/>
                    </a:moveTo>
                    <a:lnTo>
                      <a:pt x="16302" y="19110"/>
                    </a:lnTo>
                    <a:lnTo>
                      <a:pt x="16302" y="18069"/>
                    </a:lnTo>
                    <a:lnTo>
                      <a:pt x="18906" y="18069"/>
                    </a:lnTo>
                    <a:lnTo>
                      <a:pt x="18906" y="19110"/>
                    </a:lnTo>
                    <a:close/>
                    <a:moveTo>
                      <a:pt x="18906" y="16303"/>
                    </a:moveTo>
                    <a:lnTo>
                      <a:pt x="16302" y="16303"/>
                    </a:lnTo>
                    <a:lnTo>
                      <a:pt x="16302" y="15262"/>
                    </a:lnTo>
                    <a:lnTo>
                      <a:pt x="18906" y="15262"/>
                    </a:lnTo>
                    <a:lnTo>
                      <a:pt x="18906" y="16303"/>
                    </a:lnTo>
                    <a:close/>
                    <a:moveTo>
                      <a:pt x="18906" y="14849"/>
                    </a:moveTo>
                    <a:lnTo>
                      <a:pt x="16302" y="14849"/>
                    </a:lnTo>
                    <a:lnTo>
                      <a:pt x="16302" y="13890"/>
                    </a:lnTo>
                    <a:lnTo>
                      <a:pt x="18906" y="13890"/>
                    </a:lnTo>
                    <a:lnTo>
                      <a:pt x="18906" y="14849"/>
                    </a:lnTo>
                    <a:close/>
                    <a:moveTo>
                      <a:pt x="18906" y="13472"/>
                    </a:moveTo>
                    <a:lnTo>
                      <a:pt x="16302" y="13472"/>
                    </a:lnTo>
                    <a:lnTo>
                      <a:pt x="16302" y="12460"/>
                    </a:lnTo>
                    <a:lnTo>
                      <a:pt x="18906" y="12460"/>
                    </a:lnTo>
                    <a:lnTo>
                      <a:pt x="18906" y="13472"/>
                    </a:lnTo>
                    <a:close/>
                    <a:moveTo>
                      <a:pt x="18906" y="12043"/>
                    </a:moveTo>
                    <a:lnTo>
                      <a:pt x="16302" y="12043"/>
                    </a:lnTo>
                    <a:lnTo>
                      <a:pt x="16302" y="11083"/>
                    </a:lnTo>
                    <a:lnTo>
                      <a:pt x="18906" y="11083"/>
                    </a:lnTo>
                    <a:lnTo>
                      <a:pt x="18906" y="12043"/>
                    </a:lnTo>
                    <a:close/>
                    <a:moveTo>
                      <a:pt x="18906" y="10666"/>
                    </a:moveTo>
                    <a:lnTo>
                      <a:pt x="16302" y="10666"/>
                    </a:lnTo>
                    <a:lnTo>
                      <a:pt x="16302" y="9658"/>
                    </a:lnTo>
                    <a:lnTo>
                      <a:pt x="18906" y="9658"/>
                    </a:lnTo>
                    <a:lnTo>
                      <a:pt x="18906" y="10666"/>
                    </a:lnTo>
                    <a:close/>
                    <a:moveTo>
                      <a:pt x="18906" y="9245"/>
                    </a:moveTo>
                    <a:lnTo>
                      <a:pt x="16302" y="9245"/>
                    </a:lnTo>
                    <a:lnTo>
                      <a:pt x="16302" y="8281"/>
                    </a:lnTo>
                    <a:lnTo>
                      <a:pt x="18906" y="8281"/>
                    </a:lnTo>
                    <a:lnTo>
                      <a:pt x="18906" y="9245"/>
                    </a:lnTo>
                    <a:close/>
                    <a:moveTo>
                      <a:pt x="18906" y="7869"/>
                    </a:moveTo>
                    <a:lnTo>
                      <a:pt x="16302" y="7869"/>
                    </a:lnTo>
                    <a:lnTo>
                      <a:pt x="16302" y="6856"/>
                    </a:lnTo>
                    <a:lnTo>
                      <a:pt x="18906" y="6856"/>
                    </a:lnTo>
                    <a:lnTo>
                      <a:pt x="18906" y="7869"/>
                    </a:lnTo>
                    <a:close/>
                    <a:moveTo>
                      <a:pt x="18906" y="5062"/>
                    </a:moveTo>
                    <a:lnTo>
                      <a:pt x="16302" y="5062"/>
                    </a:lnTo>
                    <a:lnTo>
                      <a:pt x="16302" y="4049"/>
                    </a:lnTo>
                    <a:lnTo>
                      <a:pt x="18906" y="4049"/>
                    </a:lnTo>
                    <a:lnTo>
                      <a:pt x="18906" y="5062"/>
                    </a:lnTo>
                    <a:close/>
                  </a:path>
                </a:pathLst>
              </a:cu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0" name="Shape 670"/>
              <p:cNvSpPr/>
              <p:nvPr/>
            </p:nvSpPr>
            <p:spPr>
              <a:xfrm>
                <a:off x="5490580" y="43966"/>
                <a:ext cx="946697" cy="30681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475" y="4913"/>
                    </a:moveTo>
                    <a:lnTo>
                      <a:pt x="18475" y="2737"/>
                    </a:lnTo>
                    <a:lnTo>
                      <a:pt x="11907" y="2737"/>
                    </a:lnTo>
                    <a:lnTo>
                      <a:pt x="11907" y="0"/>
                    </a:lnTo>
                    <a:lnTo>
                      <a:pt x="9602" y="0"/>
                    </a:lnTo>
                    <a:lnTo>
                      <a:pt x="9602" y="2737"/>
                    </a:lnTo>
                    <a:lnTo>
                      <a:pt x="3534" y="2737"/>
                    </a:lnTo>
                    <a:lnTo>
                      <a:pt x="3534" y="4913"/>
                    </a:lnTo>
                    <a:lnTo>
                      <a:pt x="0" y="4913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4913"/>
                    </a:lnTo>
                    <a:lnTo>
                      <a:pt x="18475" y="4913"/>
                    </a:lnTo>
                    <a:close/>
                    <a:moveTo>
                      <a:pt x="13712" y="3369"/>
                    </a:moveTo>
                    <a:lnTo>
                      <a:pt x="16018" y="3369"/>
                    </a:lnTo>
                    <a:lnTo>
                      <a:pt x="16018" y="4764"/>
                    </a:lnTo>
                    <a:lnTo>
                      <a:pt x="13712" y="4764"/>
                    </a:lnTo>
                    <a:lnTo>
                      <a:pt x="13712" y="3369"/>
                    </a:lnTo>
                    <a:close/>
                    <a:moveTo>
                      <a:pt x="9602" y="4483"/>
                    </a:moveTo>
                    <a:lnTo>
                      <a:pt x="9602" y="3369"/>
                    </a:lnTo>
                    <a:lnTo>
                      <a:pt x="11907" y="3369"/>
                    </a:lnTo>
                    <a:lnTo>
                      <a:pt x="11907" y="4764"/>
                    </a:lnTo>
                    <a:lnTo>
                      <a:pt x="9602" y="4764"/>
                    </a:lnTo>
                    <a:lnTo>
                      <a:pt x="9602" y="4483"/>
                    </a:lnTo>
                    <a:close/>
                    <a:moveTo>
                      <a:pt x="5582" y="3369"/>
                    </a:moveTo>
                    <a:lnTo>
                      <a:pt x="7888" y="3369"/>
                    </a:lnTo>
                    <a:lnTo>
                      <a:pt x="7888" y="4764"/>
                    </a:lnTo>
                    <a:lnTo>
                      <a:pt x="5582" y="4764"/>
                    </a:lnTo>
                    <a:lnTo>
                      <a:pt x="5582" y="3369"/>
                    </a:lnTo>
                    <a:close/>
                    <a:moveTo>
                      <a:pt x="3853" y="19396"/>
                    </a:moveTo>
                    <a:lnTo>
                      <a:pt x="1729" y="19396"/>
                    </a:lnTo>
                    <a:lnTo>
                      <a:pt x="1729" y="18053"/>
                    </a:lnTo>
                    <a:lnTo>
                      <a:pt x="3853" y="18053"/>
                    </a:lnTo>
                    <a:lnTo>
                      <a:pt x="3853" y="19396"/>
                    </a:lnTo>
                    <a:close/>
                    <a:moveTo>
                      <a:pt x="3853" y="17370"/>
                    </a:moveTo>
                    <a:lnTo>
                      <a:pt x="1729" y="17370"/>
                    </a:lnTo>
                    <a:lnTo>
                      <a:pt x="1729" y="15952"/>
                    </a:lnTo>
                    <a:lnTo>
                      <a:pt x="3853" y="15952"/>
                    </a:lnTo>
                    <a:lnTo>
                      <a:pt x="3853" y="17370"/>
                    </a:lnTo>
                    <a:close/>
                    <a:moveTo>
                      <a:pt x="3853" y="15320"/>
                    </a:moveTo>
                    <a:lnTo>
                      <a:pt x="1729" y="15320"/>
                    </a:lnTo>
                    <a:lnTo>
                      <a:pt x="1729" y="13926"/>
                    </a:lnTo>
                    <a:lnTo>
                      <a:pt x="3853" y="13926"/>
                    </a:lnTo>
                    <a:lnTo>
                      <a:pt x="3853" y="15320"/>
                    </a:lnTo>
                    <a:close/>
                    <a:moveTo>
                      <a:pt x="3853" y="13215"/>
                    </a:moveTo>
                    <a:lnTo>
                      <a:pt x="1729" y="13215"/>
                    </a:lnTo>
                    <a:lnTo>
                      <a:pt x="1729" y="11876"/>
                    </a:lnTo>
                    <a:lnTo>
                      <a:pt x="3853" y="11876"/>
                    </a:lnTo>
                    <a:lnTo>
                      <a:pt x="3853" y="13215"/>
                    </a:lnTo>
                    <a:close/>
                    <a:moveTo>
                      <a:pt x="3853" y="11188"/>
                    </a:moveTo>
                    <a:lnTo>
                      <a:pt x="1729" y="11188"/>
                    </a:lnTo>
                    <a:lnTo>
                      <a:pt x="1729" y="9855"/>
                    </a:lnTo>
                    <a:lnTo>
                      <a:pt x="3853" y="9855"/>
                    </a:lnTo>
                    <a:lnTo>
                      <a:pt x="3853" y="11188"/>
                    </a:lnTo>
                    <a:close/>
                    <a:moveTo>
                      <a:pt x="3853" y="9144"/>
                    </a:moveTo>
                    <a:lnTo>
                      <a:pt x="1729" y="9144"/>
                    </a:lnTo>
                    <a:lnTo>
                      <a:pt x="1729" y="7749"/>
                    </a:lnTo>
                    <a:lnTo>
                      <a:pt x="3853" y="7749"/>
                    </a:lnTo>
                    <a:lnTo>
                      <a:pt x="3853" y="9144"/>
                    </a:lnTo>
                    <a:close/>
                    <a:moveTo>
                      <a:pt x="3853" y="7117"/>
                    </a:moveTo>
                    <a:lnTo>
                      <a:pt x="1729" y="7117"/>
                    </a:lnTo>
                    <a:lnTo>
                      <a:pt x="1729" y="5699"/>
                    </a:lnTo>
                    <a:lnTo>
                      <a:pt x="3853" y="5699"/>
                    </a:lnTo>
                    <a:lnTo>
                      <a:pt x="3853" y="7117"/>
                    </a:lnTo>
                    <a:close/>
                    <a:moveTo>
                      <a:pt x="7888" y="19396"/>
                    </a:moveTo>
                    <a:lnTo>
                      <a:pt x="5582" y="19396"/>
                    </a:lnTo>
                    <a:lnTo>
                      <a:pt x="5582" y="18053"/>
                    </a:lnTo>
                    <a:lnTo>
                      <a:pt x="7888" y="18053"/>
                    </a:lnTo>
                    <a:lnTo>
                      <a:pt x="7888" y="19396"/>
                    </a:lnTo>
                    <a:close/>
                    <a:moveTo>
                      <a:pt x="7888" y="17370"/>
                    </a:moveTo>
                    <a:lnTo>
                      <a:pt x="5582" y="17370"/>
                    </a:lnTo>
                    <a:lnTo>
                      <a:pt x="5582" y="15952"/>
                    </a:lnTo>
                    <a:lnTo>
                      <a:pt x="7888" y="15952"/>
                    </a:lnTo>
                    <a:lnTo>
                      <a:pt x="7888" y="17370"/>
                    </a:lnTo>
                    <a:close/>
                    <a:moveTo>
                      <a:pt x="7888" y="13215"/>
                    </a:moveTo>
                    <a:lnTo>
                      <a:pt x="5582" y="13215"/>
                    </a:lnTo>
                    <a:lnTo>
                      <a:pt x="5582" y="11876"/>
                    </a:lnTo>
                    <a:lnTo>
                      <a:pt x="7888" y="11876"/>
                    </a:lnTo>
                    <a:lnTo>
                      <a:pt x="7888" y="13215"/>
                    </a:lnTo>
                    <a:close/>
                    <a:moveTo>
                      <a:pt x="7888" y="9144"/>
                    </a:moveTo>
                    <a:lnTo>
                      <a:pt x="5582" y="9144"/>
                    </a:lnTo>
                    <a:lnTo>
                      <a:pt x="5582" y="7749"/>
                    </a:lnTo>
                    <a:lnTo>
                      <a:pt x="7888" y="7749"/>
                    </a:lnTo>
                    <a:lnTo>
                      <a:pt x="7888" y="9144"/>
                    </a:lnTo>
                    <a:close/>
                    <a:moveTo>
                      <a:pt x="7888" y="7117"/>
                    </a:moveTo>
                    <a:lnTo>
                      <a:pt x="5582" y="7117"/>
                    </a:lnTo>
                    <a:lnTo>
                      <a:pt x="5582" y="5699"/>
                    </a:lnTo>
                    <a:lnTo>
                      <a:pt x="7888" y="5699"/>
                    </a:lnTo>
                    <a:lnTo>
                      <a:pt x="7888" y="7117"/>
                    </a:lnTo>
                    <a:close/>
                    <a:moveTo>
                      <a:pt x="11907" y="19396"/>
                    </a:moveTo>
                    <a:lnTo>
                      <a:pt x="9602" y="19396"/>
                    </a:lnTo>
                    <a:lnTo>
                      <a:pt x="9602" y="18053"/>
                    </a:lnTo>
                    <a:lnTo>
                      <a:pt x="11907" y="18053"/>
                    </a:lnTo>
                    <a:lnTo>
                      <a:pt x="11907" y="19396"/>
                    </a:lnTo>
                    <a:close/>
                    <a:moveTo>
                      <a:pt x="11907" y="15320"/>
                    </a:moveTo>
                    <a:lnTo>
                      <a:pt x="9602" y="15320"/>
                    </a:lnTo>
                    <a:lnTo>
                      <a:pt x="9602" y="13926"/>
                    </a:lnTo>
                    <a:lnTo>
                      <a:pt x="11907" y="13926"/>
                    </a:lnTo>
                    <a:lnTo>
                      <a:pt x="11907" y="15320"/>
                    </a:lnTo>
                    <a:close/>
                    <a:moveTo>
                      <a:pt x="11907" y="13215"/>
                    </a:moveTo>
                    <a:lnTo>
                      <a:pt x="9602" y="13215"/>
                    </a:lnTo>
                    <a:lnTo>
                      <a:pt x="9602" y="11876"/>
                    </a:lnTo>
                    <a:lnTo>
                      <a:pt x="11907" y="11876"/>
                    </a:lnTo>
                    <a:lnTo>
                      <a:pt x="11907" y="13215"/>
                    </a:lnTo>
                    <a:close/>
                    <a:moveTo>
                      <a:pt x="11907" y="11188"/>
                    </a:moveTo>
                    <a:lnTo>
                      <a:pt x="9602" y="11188"/>
                    </a:lnTo>
                    <a:lnTo>
                      <a:pt x="9602" y="9855"/>
                    </a:lnTo>
                    <a:lnTo>
                      <a:pt x="11907" y="9855"/>
                    </a:lnTo>
                    <a:lnTo>
                      <a:pt x="11907" y="11188"/>
                    </a:lnTo>
                    <a:close/>
                    <a:moveTo>
                      <a:pt x="11907" y="9144"/>
                    </a:moveTo>
                    <a:lnTo>
                      <a:pt x="9602" y="9144"/>
                    </a:lnTo>
                    <a:lnTo>
                      <a:pt x="9602" y="7749"/>
                    </a:lnTo>
                    <a:lnTo>
                      <a:pt x="11907" y="7749"/>
                    </a:lnTo>
                    <a:lnTo>
                      <a:pt x="11907" y="9144"/>
                    </a:lnTo>
                    <a:close/>
                    <a:moveTo>
                      <a:pt x="11907" y="7117"/>
                    </a:moveTo>
                    <a:lnTo>
                      <a:pt x="9602" y="7117"/>
                    </a:lnTo>
                    <a:lnTo>
                      <a:pt x="9602" y="5699"/>
                    </a:lnTo>
                    <a:lnTo>
                      <a:pt x="11907" y="5699"/>
                    </a:lnTo>
                    <a:lnTo>
                      <a:pt x="11907" y="7117"/>
                    </a:lnTo>
                    <a:close/>
                    <a:moveTo>
                      <a:pt x="16018" y="19396"/>
                    </a:moveTo>
                    <a:lnTo>
                      <a:pt x="13712" y="19396"/>
                    </a:lnTo>
                    <a:lnTo>
                      <a:pt x="13712" y="18053"/>
                    </a:lnTo>
                    <a:lnTo>
                      <a:pt x="16018" y="18053"/>
                    </a:lnTo>
                    <a:lnTo>
                      <a:pt x="16018" y="19396"/>
                    </a:lnTo>
                    <a:close/>
                    <a:moveTo>
                      <a:pt x="16018" y="17370"/>
                    </a:moveTo>
                    <a:lnTo>
                      <a:pt x="13712" y="17370"/>
                    </a:lnTo>
                    <a:lnTo>
                      <a:pt x="13712" y="15952"/>
                    </a:lnTo>
                    <a:lnTo>
                      <a:pt x="16018" y="15952"/>
                    </a:lnTo>
                    <a:lnTo>
                      <a:pt x="16018" y="17370"/>
                    </a:lnTo>
                    <a:close/>
                    <a:moveTo>
                      <a:pt x="16018" y="15320"/>
                    </a:moveTo>
                    <a:lnTo>
                      <a:pt x="13712" y="15320"/>
                    </a:lnTo>
                    <a:lnTo>
                      <a:pt x="13712" y="13926"/>
                    </a:lnTo>
                    <a:lnTo>
                      <a:pt x="16018" y="13926"/>
                    </a:lnTo>
                    <a:lnTo>
                      <a:pt x="16018" y="15320"/>
                    </a:lnTo>
                    <a:close/>
                    <a:moveTo>
                      <a:pt x="16018" y="13215"/>
                    </a:moveTo>
                    <a:lnTo>
                      <a:pt x="13712" y="13215"/>
                    </a:lnTo>
                    <a:lnTo>
                      <a:pt x="13712" y="11876"/>
                    </a:lnTo>
                    <a:lnTo>
                      <a:pt x="16018" y="11876"/>
                    </a:lnTo>
                    <a:lnTo>
                      <a:pt x="16018" y="13215"/>
                    </a:lnTo>
                    <a:close/>
                    <a:moveTo>
                      <a:pt x="16018" y="11188"/>
                    </a:moveTo>
                    <a:lnTo>
                      <a:pt x="13712" y="11188"/>
                    </a:lnTo>
                    <a:lnTo>
                      <a:pt x="13712" y="9855"/>
                    </a:lnTo>
                    <a:lnTo>
                      <a:pt x="16018" y="9855"/>
                    </a:lnTo>
                    <a:lnTo>
                      <a:pt x="16018" y="11188"/>
                    </a:lnTo>
                    <a:close/>
                    <a:moveTo>
                      <a:pt x="16018" y="7117"/>
                    </a:moveTo>
                    <a:lnTo>
                      <a:pt x="13712" y="7117"/>
                    </a:lnTo>
                    <a:lnTo>
                      <a:pt x="13712" y="5699"/>
                    </a:lnTo>
                    <a:lnTo>
                      <a:pt x="16018" y="5699"/>
                    </a:lnTo>
                    <a:lnTo>
                      <a:pt x="16018" y="7117"/>
                    </a:lnTo>
                    <a:close/>
                    <a:moveTo>
                      <a:pt x="19780" y="19396"/>
                    </a:moveTo>
                    <a:lnTo>
                      <a:pt x="17732" y="19396"/>
                    </a:lnTo>
                    <a:lnTo>
                      <a:pt x="17732" y="18053"/>
                    </a:lnTo>
                    <a:lnTo>
                      <a:pt x="19780" y="18053"/>
                    </a:lnTo>
                    <a:lnTo>
                      <a:pt x="19780" y="19396"/>
                    </a:lnTo>
                    <a:close/>
                    <a:moveTo>
                      <a:pt x="19780" y="17370"/>
                    </a:moveTo>
                    <a:lnTo>
                      <a:pt x="17732" y="17370"/>
                    </a:lnTo>
                    <a:lnTo>
                      <a:pt x="17732" y="15952"/>
                    </a:lnTo>
                    <a:lnTo>
                      <a:pt x="19780" y="15952"/>
                    </a:lnTo>
                    <a:lnTo>
                      <a:pt x="19780" y="17370"/>
                    </a:lnTo>
                    <a:close/>
                    <a:moveTo>
                      <a:pt x="19780" y="15320"/>
                    </a:moveTo>
                    <a:lnTo>
                      <a:pt x="17732" y="15320"/>
                    </a:lnTo>
                    <a:lnTo>
                      <a:pt x="17732" y="13926"/>
                    </a:lnTo>
                    <a:lnTo>
                      <a:pt x="19780" y="13926"/>
                    </a:lnTo>
                    <a:lnTo>
                      <a:pt x="19780" y="15320"/>
                    </a:lnTo>
                    <a:close/>
                    <a:moveTo>
                      <a:pt x="19780" y="13215"/>
                    </a:moveTo>
                    <a:lnTo>
                      <a:pt x="17732" y="13215"/>
                    </a:lnTo>
                    <a:lnTo>
                      <a:pt x="17732" y="11876"/>
                    </a:lnTo>
                    <a:lnTo>
                      <a:pt x="19780" y="11876"/>
                    </a:lnTo>
                    <a:lnTo>
                      <a:pt x="19780" y="13215"/>
                    </a:lnTo>
                    <a:close/>
                    <a:moveTo>
                      <a:pt x="19780" y="11188"/>
                    </a:moveTo>
                    <a:lnTo>
                      <a:pt x="17732" y="11188"/>
                    </a:lnTo>
                    <a:lnTo>
                      <a:pt x="17732" y="9855"/>
                    </a:lnTo>
                    <a:lnTo>
                      <a:pt x="19780" y="9855"/>
                    </a:lnTo>
                    <a:lnTo>
                      <a:pt x="19780" y="11188"/>
                    </a:lnTo>
                    <a:close/>
                    <a:moveTo>
                      <a:pt x="19780" y="9144"/>
                    </a:moveTo>
                    <a:lnTo>
                      <a:pt x="17732" y="9144"/>
                    </a:lnTo>
                    <a:lnTo>
                      <a:pt x="17732" y="7749"/>
                    </a:lnTo>
                    <a:lnTo>
                      <a:pt x="19780" y="7749"/>
                    </a:lnTo>
                    <a:lnTo>
                      <a:pt x="19780" y="9144"/>
                    </a:lnTo>
                    <a:close/>
                    <a:moveTo>
                      <a:pt x="19780" y="7117"/>
                    </a:moveTo>
                    <a:lnTo>
                      <a:pt x="17732" y="7117"/>
                    </a:lnTo>
                    <a:lnTo>
                      <a:pt x="17732" y="5699"/>
                    </a:lnTo>
                    <a:lnTo>
                      <a:pt x="19780" y="5699"/>
                    </a:lnTo>
                    <a:lnTo>
                      <a:pt x="19780" y="7117"/>
                    </a:lnTo>
                    <a:close/>
                  </a:path>
                </a:pathLst>
              </a:cu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1" name="Shape 671"/>
              <p:cNvSpPr/>
              <p:nvPr/>
            </p:nvSpPr>
            <p:spPr>
              <a:xfrm>
                <a:off x="8274001" y="1732252"/>
                <a:ext cx="697390" cy="1403310"/>
              </a:xfrm>
              <a:prstGeom prst="rect">
                <a:avLst/>
              </a:pr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2" name="Shape 672"/>
              <p:cNvSpPr/>
              <p:nvPr/>
            </p:nvSpPr>
            <p:spPr>
              <a:xfrm>
                <a:off x="0" y="1732252"/>
                <a:ext cx="697390" cy="1403310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3" name="Shape 673"/>
              <p:cNvSpPr/>
              <p:nvPr/>
            </p:nvSpPr>
            <p:spPr>
              <a:xfrm>
                <a:off x="771379" y="1418628"/>
                <a:ext cx="703255" cy="16172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648" y="0"/>
                    </a:moveTo>
                    <a:lnTo>
                      <a:pt x="6648" y="337"/>
                    </a:lnTo>
                    <a:lnTo>
                      <a:pt x="3886" y="337"/>
                    </a:lnTo>
                    <a:lnTo>
                      <a:pt x="3886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6648" y="0"/>
                    </a:lnTo>
                    <a:close/>
                    <a:moveTo>
                      <a:pt x="19268" y="16650"/>
                    </a:moveTo>
                    <a:lnTo>
                      <a:pt x="2557" y="16650"/>
                    </a:lnTo>
                    <a:lnTo>
                      <a:pt x="2557" y="15878"/>
                    </a:lnTo>
                    <a:lnTo>
                      <a:pt x="19268" y="15878"/>
                    </a:lnTo>
                    <a:lnTo>
                      <a:pt x="19268" y="16650"/>
                    </a:lnTo>
                    <a:close/>
                    <a:moveTo>
                      <a:pt x="19268" y="14583"/>
                    </a:moveTo>
                    <a:lnTo>
                      <a:pt x="2557" y="14583"/>
                    </a:lnTo>
                    <a:lnTo>
                      <a:pt x="2557" y="13820"/>
                    </a:lnTo>
                    <a:lnTo>
                      <a:pt x="19268" y="13820"/>
                    </a:lnTo>
                    <a:lnTo>
                      <a:pt x="19268" y="14583"/>
                    </a:lnTo>
                    <a:close/>
                    <a:moveTo>
                      <a:pt x="19268" y="12472"/>
                    </a:moveTo>
                    <a:lnTo>
                      <a:pt x="2557" y="12472"/>
                    </a:lnTo>
                    <a:lnTo>
                      <a:pt x="2557" y="11700"/>
                    </a:lnTo>
                    <a:lnTo>
                      <a:pt x="19268" y="11700"/>
                    </a:lnTo>
                    <a:lnTo>
                      <a:pt x="19268" y="12472"/>
                    </a:lnTo>
                    <a:close/>
                    <a:moveTo>
                      <a:pt x="19268" y="10458"/>
                    </a:moveTo>
                    <a:lnTo>
                      <a:pt x="2557" y="10458"/>
                    </a:lnTo>
                    <a:lnTo>
                      <a:pt x="2557" y="9687"/>
                    </a:lnTo>
                    <a:lnTo>
                      <a:pt x="19268" y="9687"/>
                    </a:lnTo>
                    <a:lnTo>
                      <a:pt x="19268" y="10458"/>
                    </a:lnTo>
                    <a:close/>
                    <a:moveTo>
                      <a:pt x="19268" y="8347"/>
                    </a:moveTo>
                    <a:lnTo>
                      <a:pt x="2557" y="8347"/>
                    </a:lnTo>
                    <a:lnTo>
                      <a:pt x="2557" y="7576"/>
                    </a:lnTo>
                    <a:lnTo>
                      <a:pt x="19268" y="7576"/>
                    </a:lnTo>
                    <a:lnTo>
                      <a:pt x="19268" y="8347"/>
                    </a:lnTo>
                    <a:close/>
                    <a:moveTo>
                      <a:pt x="19268" y="6280"/>
                    </a:moveTo>
                    <a:lnTo>
                      <a:pt x="2557" y="6280"/>
                    </a:lnTo>
                    <a:lnTo>
                      <a:pt x="2557" y="5509"/>
                    </a:lnTo>
                    <a:lnTo>
                      <a:pt x="19268" y="5509"/>
                    </a:lnTo>
                    <a:lnTo>
                      <a:pt x="19268" y="6280"/>
                    </a:lnTo>
                    <a:close/>
                    <a:moveTo>
                      <a:pt x="19268" y="4169"/>
                    </a:moveTo>
                    <a:lnTo>
                      <a:pt x="2557" y="4169"/>
                    </a:lnTo>
                    <a:lnTo>
                      <a:pt x="2557" y="3442"/>
                    </a:lnTo>
                    <a:lnTo>
                      <a:pt x="19268" y="3442"/>
                    </a:lnTo>
                    <a:lnTo>
                      <a:pt x="19268" y="4169"/>
                    </a:lnTo>
                    <a:close/>
                    <a:moveTo>
                      <a:pt x="19268" y="2111"/>
                    </a:moveTo>
                    <a:lnTo>
                      <a:pt x="2557" y="2111"/>
                    </a:lnTo>
                    <a:lnTo>
                      <a:pt x="2557" y="1339"/>
                    </a:lnTo>
                    <a:lnTo>
                      <a:pt x="19268" y="1339"/>
                    </a:lnTo>
                    <a:lnTo>
                      <a:pt x="19268" y="2111"/>
                    </a:lnTo>
                    <a:close/>
                  </a:path>
                </a:pathLst>
              </a:cu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4" name="Shape 674"/>
              <p:cNvSpPr/>
              <p:nvPr/>
            </p:nvSpPr>
            <p:spPr>
              <a:xfrm>
                <a:off x="897498" y="1245697"/>
                <a:ext cx="90256" cy="198645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5" name="Shape 675"/>
              <p:cNvSpPr/>
              <p:nvPr/>
            </p:nvSpPr>
            <p:spPr>
              <a:xfrm>
                <a:off x="7338371" y="1166558"/>
                <a:ext cx="855774" cy="18693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806" y="2909"/>
                    </a:moveTo>
                    <a:lnTo>
                      <a:pt x="11806" y="1159"/>
                    </a:lnTo>
                    <a:lnTo>
                      <a:pt x="9257" y="1159"/>
                    </a:lnTo>
                    <a:lnTo>
                      <a:pt x="9257" y="2909"/>
                    </a:lnTo>
                    <a:lnTo>
                      <a:pt x="7899" y="2909"/>
                    </a:lnTo>
                    <a:lnTo>
                      <a:pt x="7899" y="0"/>
                    </a:lnTo>
                    <a:lnTo>
                      <a:pt x="5350" y="0"/>
                    </a:lnTo>
                    <a:lnTo>
                      <a:pt x="5350" y="2909"/>
                    </a:lnTo>
                    <a:lnTo>
                      <a:pt x="0" y="2909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2909"/>
                    </a:lnTo>
                    <a:lnTo>
                      <a:pt x="11806" y="2909"/>
                    </a:lnTo>
                    <a:close/>
                    <a:moveTo>
                      <a:pt x="11806" y="20019"/>
                    </a:moveTo>
                    <a:lnTo>
                      <a:pt x="9794" y="20019"/>
                    </a:lnTo>
                    <a:lnTo>
                      <a:pt x="9794" y="18852"/>
                    </a:lnTo>
                    <a:lnTo>
                      <a:pt x="11806" y="18852"/>
                    </a:lnTo>
                    <a:lnTo>
                      <a:pt x="11806" y="20019"/>
                    </a:lnTo>
                    <a:close/>
                    <a:moveTo>
                      <a:pt x="11806" y="18484"/>
                    </a:moveTo>
                    <a:lnTo>
                      <a:pt x="9794" y="18484"/>
                    </a:lnTo>
                    <a:lnTo>
                      <a:pt x="9794" y="17317"/>
                    </a:lnTo>
                    <a:lnTo>
                      <a:pt x="11806" y="17317"/>
                    </a:lnTo>
                    <a:lnTo>
                      <a:pt x="11806" y="18484"/>
                    </a:lnTo>
                    <a:close/>
                    <a:moveTo>
                      <a:pt x="11806" y="16818"/>
                    </a:moveTo>
                    <a:lnTo>
                      <a:pt x="9794" y="16818"/>
                    </a:lnTo>
                    <a:lnTo>
                      <a:pt x="9794" y="15782"/>
                    </a:lnTo>
                    <a:lnTo>
                      <a:pt x="11806" y="15782"/>
                    </a:lnTo>
                    <a:lnTo>
                      <a:pt x="11806" y="16818"/>
                    </a:lnTo>
                    <a:close/>
                    <a:moveTo>
                      <a:pt x="11806" y="15283"/>
                    </a:moveTo>
                    <a:lnTo>
                      <a:pt x="9794" y="15283"/>
                    </a:lnTo>
                    <a:lnTo>
                      <a:pt x="9794" y="14162"/>
                    </a:lnTo>
                    <a:lnTo>
                      <a:pt x="11806" y="14162"/>
                    </a:lnTo>
                    <a:lnTo>
                      <a:pt x="11806" y="15283"/>
                    </a:lnTo>
                    <a:close/>
                    <a:moveTo>
                      <a:pt x="11806" y="13701"/>
                    </a:moveTo>
                    <a:lnTo>
                      <a:pt x="9794" y="13701"/>
                    </a:lnTo>
                    <a:lnTo>
                      <a:pt x="9794" y="12619"/>
                    </a:lnTo>
                    <a:lnTo>
                      <a:pt x="11806" y="12619"/>
                    </a:lnTo>
                    <a:lnTo>
                      <a:pt x="11806" y="13701"/>
                    </a:lnTo>
                    <a:close/>
                    <a:moveTo>
                      <a:pt x="11806" y="12166"/>
                    </a:moveTo>
                    <a:lnTo>
                      <a:pt x="9794" y="12166"/>
                    </a:lnTo>
                    <a:lnTo>
                      <a:pt x="9794" y="11046"/>
                    </a:lnTo>
                    <a:lnTo>
                      <a:pt x="11806" y="11046"/>
                    </a:lnTo>
                    <a:lnTo>
                      <a:pt x="11806" y="12166"/>
                    </a:lnTo>
                    <a:close/>
                    <a:moveTo>
                      <a:pt x="11806" y="10547"/>
                    </a:moveTo>
                    <a:lnTo>
                      <a:pt x="9794" y="10547"/>
                    </a:lnTo>
                    <a:lnTo>
                      <a:pt x="9794" y="9464"/>
                    </a:lnTo>
                    <a:lnTo>
                      <a:pt x="11806" y="9464"/>
                    </a:lnTo>
                    <a:lnTo>
                      <a:pt x="11806" y="10547"/>
                    </a:lnTo>
                    <a:close/>
                    <a:moveTo>
                      <a:pt x="11806" y="9004"/>
                    </a:moveTo>
                    <a:lnTo>
                      <a:pt x="9794" y="9004"/>
                    </a:lnTo>
                    <a:lnTo>
                      <a:pt x="9794" y="7845"/>
                    </a:lnTo>
                    <a:lnTo>
                      <a:pt x="11806" y="7845"/>
                    </a:lnTo>
                    <a:lnTo>
                      <a:pt x="11806" y="9004"/>
                    </a:lnTo>
                    <a:close/>
                    <a:moveTo>
                      <a:pt x="11806" y="7469"/>
                    </a:moveTo>
                    <a:lnTo>
                      <a:pt x="9794" y="7469"/>
                    </a:lnTo>
                    <a:lnTo>
                      <a:pt x="9794" y="6310"/>
                    </a:lnTo>
                    <a:lnTo>
                      <a:pt x="11806" y="6310"/>
                    </a:lnTo>
                    <a:lnTo>
                      <a:pt x="11806" y="7469"/>
                    </a:lnTo>
                    <a:close/>
                    <a:moveTo>
                      <a:pt x="11806" y="5887"/>
                    </a:moveTo>
                    <a:lnTo>
                      <a:pt x="9794" y="5887"/>
                    </a:lnTo>
                    <a:lnTo>
                      <a:pt x="9794" y="4736"/>
                    </a:lnTo>
                    <a:lnTo>
                      <a:pt x="11806" y="4736"/>
                    </a:lnTo>
                    <a:lnTo>
                      <a:pt x="11806" y="5887"/>
                    </a:lnTo>
                    <a:close/>
                    <a:moveTo>
                      <a:pt x="15798" y="20019"/>
                    </a:moveTo>
                    <a:lnTo>
                      <a:pt x="13701" y="20019"/>
                    </a:lnTo>
                    <a:lnTo>
                      <a:pt x="13701" y="18852"/>
                    </a:lnTo>
                    <a:lnTo>
                      <a:pt x="15798" y="18852"/>
                    </a:lnTo>
                    <a:lnTo>
                      <a:pt x="15798" y="20019"/>
                    </a:lnTo>
                    <a:close/>
                    <a:moveTo>
                      <a:pt x="15798" y="18484"/>
                    </a:moveTo>
                    <a:lnTo>
                      <a:pt x="13701" y="18484"/>
                    </a:lnTo>
                    <a:lnTo>
                      <a:pt x="13701" y="17317"/>
                    </a:lnTo>
                    <a:lnTo>
                      <a:pt x="15798" y="17317"/>
                    </a:lnTo>
                    <a:lnTo>
                      <a:pt x="15798" y="18484"/>
                    </a:lnTo>
                    <a:close/>
                    <a:moveTo>
                      <a:pt x="15798" y="16818"/>
                    </a:moveTo>
                    <a:lnTo>
                      <a:pt x="13701" y="16818"/>
                    </a:lnTo>
                    <a:lnTo>
                      <a:pt x="13701" y="15782"/>
                    </a:lnTo>
                    <a:lnTo>
                      <a:pt x="15798" y="15782"/>
                    </a:lnTo>
                    <a:lnTo>
                      <a:pt x="15798" y="16818"/>
                    </a:lnTo>
                    <a:close/>
                    <a:moveTo>
                      <a:pt x="15798" y="15283"/>
                    </a:moveTo>
                    <a:lnTo>
                      <a:pt x="13701" y="15283"/>
                    </a:lnTo>
                    <a:lnTo>
                      <a:pt x="13701" y="14162"/>
                    </a:lnTo>
                    <a:lnTo>
                      <a:pt x="15798" y="14162"/>
                    </a:lnTo>
                    <a:lnTo>
                      <a:pt x="15798" y="15283"/>
                    </a:lnTo>
                    <a:close/>
                    <a:moveTo>
                      <a:pt x="15798" y="13701"/>
                    </a:moveTo>
                    <a:lnTo>
                      <a:pt x="13701" y="13701"/>
                    </a:lnTo>
                    <a:lnTo>
                      <a:pt x="13701" y="12619"/>
                    </a:lnTo>
                    <a:lnTo>
                      <a:pt x="15798" y="12619"/>
                    </a:lnTo>
                    <a:lnTo>
                      <a:pt x="15798" y="13701"/>
                    </a:lnTo>
                    <a:close/>
                    <a:moveTo>
                      <a:pt x="15798" y="12166"/>
                    </a:moveTo>
                    <a:lnTo>
                      <a:pt x="13701" y="12166"/>
                    </a:lnTo>
                    <a:lnTo>
                      <a:pt x="13701" y="11046"/>
                    </a:lnTo>
                    <a:lnTo>
                      <a:pt x="15798" y="11046"/>
                    </a:lnTo>
                    <a:lnTo>
                      <a:pt x="15798" y="12166"/>
                    </a:lnTo>
                    <a:close/>
                    <a:moveTo>
                      <a:pt x="15798" y="10547"/>
                    </a:moveTo>
                    <a:lnTo>
                      <a:pt x="13701" y="10547"/>
                    </a:lnTo>
                    <a:lnTo>
                      <a:pt x="13701" y="9464"/>
                    </a:lnTo>
                    <a:lnTo>
                      <a:pt x="15798" y="9464"/>
                    </a:lnTo>
                    <a:lnTo>
                      <a:pt x="15798" y="10547"/>
                    </a:lnTo>
                    <a:close/>
                    <a:moveTo>
                      <a:pt x="15798" y="9004"/>
                    </a:moveTo>
                    <a:lnTo>
                      <a:pt x="13701" y="9004"/>
                    </a:lnTo>
                    <a:lnTo>
                      <a:pt x="13701" y="7845"/>
                    </a:lnTo>
                    <a:lnTo>
                      <a:pt x="15798" y="7845"/>
                    </a:lnTo>
                    <a:lnTo>
                      <a:pt x="15798" y="9004"/>
                    </a:lnTo>
                    <a:close/>
                    <a:moveTo>
                      <a:pt x="15798" y="7469"/>
                    </a:moveTo>
                    <a:lnTo>
                      <a:pt x="13701" y="7469"/>
                    </a:lnTo>
                    <a:lnTo>
                      <a:pt x="13701" y="6310"/>
                    </a:lnTo>
                    <a:lnTo>
                      <a:pt x="15798" y="6310"/>
                    </a:lnTo>
                    <a:lnTo>
                      <a:pt x="15798" y="7469"/>
                    </a:lnTo>
                    <a:close/>
                    <a:moveTo>
                      <a:pt x="15798" y="5887"/>
                    </a:moveTo>
                    <a:lnTo>
                      <a:pt x="13701" y="5887"/>
                    </a:lnTo>
                    <a:lnTo>
                      <a:pt x="13701" y="4736"/>
                    </a:lnTo>
                    <a:lnTo>
                      <a:pt x="15798" y="4736"/>
                    </a:lnTo>
                    <a:lnTo>
                      <a:pt x="15798" y="5887"/>
                    </a:lnTo>
                    <a:close/>
                  </a:path>
                </a:pathLst>
              </a:cu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6" name="Shape 676"/>
              <p:cNvSpPr/>
              <p:nvPr/>
            </p:nvSpPr>
            <p:spPr>
              <a:xfrm>
                <a:off x="4437634" y="3036570"/>
                <a:ext cx="4534190" cy="104053"/>
              </a:xfrm>
              <a:prstGeom prst="rect">
                <a:avLst/>
              </a:pr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899" name="Group 899"/>
            <p:cNvGrpSpPr/>
            <p:nvPr/>
          </p:nvGrpSpPr>
          <p:grpSpPr>
            <a:xfrm>
              <a:off x="87989" y="448451"/>
              <a:ext cx="8810077" cy="2508321"/>
              <a:chOff x="0" y="0"/>
              <a:chExt cx="8810076" cy="2508319"/>
            </a:xfrm>
          </p:grpSpPr>
          <p:sp>
            <p:nvSpPr>
              <p:cNvPr id="678" name="Shape 678"/>
              <p:cNvSpPr/>
              <p:nvPr/>
            </p:nvSpPr>
            <p:spPr>
              <a:xfrm>
                <a:off x="4601882" y="216897"/>
                <a:ext cx="99063" cy="36278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79" name="Shape 679"/>
              <p:cNvSpPr/>
              <p:nvPr/>
            </p:nvSpPr>
            <p:spPr>
              <a:xfrm>
                <a:off x="4780794" y="216897"/>
                <a:ext cx="90256" cy="36278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0" name="Shape 680"/>
              <p:cNvSpPr/>
              <p:nvPr/>
            </p:nvSpPr>
            <p:spPr>
              <a:xfrm>
                <a:off x="4945042" y="216897"/>
                <a:ext cx="101987" cy="36278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1" name="Shape 681"/>
              <p:cNvSpPr/>
              <p:nvPr/>
            </p:nvSpPr>
            <p:spPr>
              <a:xfrm>
                <a:off x="5126889" y="216897"/>
                <a:ext cx="101986" cy="36278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2" name="Shape 682"/>
              <p:cNvSpPr/>
              <p:nvPr/>
            </p:nvSpPr>
            <p:spPr>
              <a:xfrm>
                <a:off x="4425902" y="665348"/>
                <a:ext cx="99067" cy="36278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3" name="Shape 683"/>
              <p:cNvSpPr/>
              <p:nvPr/>
            </p:nvSpPr>
            <p:spPr>
              <a:xfrm>
                <a:off x="4601882" y="665348"/>
                <a:ext cx="99063" cy="36278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4" name="Shape 684"/>
              <p:cNvSpPr/>
              <p:nvPr/>
            </p:nvSpPr>
            <p:spPr>
              <a:xfrm>
                <a:off x="4945042" y="665348"/>
                <a:ext cx="101987" cy="36278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5" name="Shape 685"/>
              <p:cNvSpPr/>
              <p:nvPr/>
            </p:nvSpPr>
            <p:spPr>
              <a:xfrm>
                <a:off x="4425902" y="1110866"/>
                <a:ext cx="99067" cy="36278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6" name="Shape 686"/>
              <p:cNvSpPr/>
              <p:nvPr/>
            </p:nvSpPr>
            <p:spPr>
              <a:xfrm>
                <a:off x="4601882" y="1110866"/>
                <a:ext cx="99063" cy="36278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7" name="Shape 687"/>
              <p:cNvSpPr/>
              <p:nvPr/>
            </p:nvSpPr>
            <p:spPr>
              <a:xfrm>
                <a:off x="4780794" y="1110866"/>
                <a:ext cx="90256" cy="36278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8" name="Shape 688"/>
              <p:cNvSpPr/>
              <p:nvPr/>
            </p:nvSpPr>
            <p:spPr>
              <a:xfrm>
                <a:off x="4945042" y="1110866"/>
                <a:ext cx="101987" cy="36278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89" name="Shape 689"/>
              <p:cNvSpPr/>
              <p:nvPr/>
            </p:nvSpPr>
            <p:spPr>
              <a:xfrm>
                <a:off x="5126889" y="1110866"/>
                <a:ext cx="101986" cy="36278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0" name="Shape 690"/>
              <p:cNvSpPr/>
              <p:nvPr/>
            </p:nvSpPr>
            <p:spPr>
              <a:xfrm>
                <a:off x="4425902" y="1553459"/>
                <a:ext cx="99067" cy="37744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1" name="Shape 691"/>
              <p:cNvSpPr/>
              <p:nvPr/>
            </p:nvSpPr>
            <p:spPr>
              <a:xfrm>
                <a:off x="4780794" y="1553459"/>
                <a:ext cx="90256" cy="37744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2" name="Shape 692"/>
              <p:cNvSpPr/>
              <p:nvPr/>
            </p:nvSpPr>
            <p:spPr>
              <a:xfrm>
                <a:off x="4945042" y="1553459"/>
                <a:ext cx="101987" cy="37744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3" name="Shape 693"/>
              <p:cNvSpPr/>
              <p:nvPr/>
            </p:nvSpPr>
            <p:spPr>
              <a:xfrm>
                <a:off x="5126889" y="1553459"/>
                <a:ext cx="101986" cy="37744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4" name="Shape 694"/>
              <p:cNvSpPr/>
              <p:nvPr/>
            </p:nvSpPr>
            <p:spPr>
              <a:xfrm>
                <a:off x="4425902" y="2004839"/>
                <a:ext cx="99067" cy="37157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5" name="Shape 695"/>
              <p:cNvSpPr/>
              <p:nvPr/>
            </p:nvSpPr>
            <p:spPr>
              <a:xfrm>
                <a:off x="4601882" y="2004839"/>
                <a:ext cx="99063" cy="37157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6" name="Shape 696"/>
              <p:cNvSpPr/>
              <p:nvPr/>
            </p:nvSpPr>
            <p:spPr>
              <a:xfrm>
                <a:off x="4780794" y="2004839"/>
                <a:ext cx="90256" cy="37157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7" name="Shape 697"/>
              <p:cNvSpPr/>
              <p:nvPr/>
            </p:nvSpPr>
            <p:spPr>
              <a:xfrm>
                <a:off x="5126889" y="2004839"/>
                <a:ext cx="101986" cy="37157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8" name="Shape 698"/>
              <p:cNvSpPr/>
              <p:nvPr/>
            </p:nvSpPr>
            <p:spPr>
              <a:xfrm>
                <a:off x="1545692" y="718107"/>
                <a:ext cx="101984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699" name="Shape 699"/>
              <p:cNvSpPr/>
              <p:nvPr/>
            </p:nvSpPr>
            <p:spPr>
              <a:xfrm>
                <a:off x="1833128" y="718107"/>
                <a:ext cx="84382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0" name="Shape 700"/>
              <p:cNvSpPr/>
              <p:nvPr/>
            </p:nvSpPr>
            <p:spPr>
              <a:xfrm>
                <a:off x="1976844" y="718107"/>
                <a:ext cx="75590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1" name="Shape 701"/>
              <p:cNvSpPr/>
              <p:nvPr/>
            </p:nvSpPr>
            <p:spPr>
              <a:xfrm>
                <a:off x="2132293" y="718107"/>
                <a:ext cx="57986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2" name="Shape 702"/>
              <p:cNvSpPr/>
              <p:nvPr/>
            </p:nvSpPr>
            <p:spPr>
              <a:xfrm>
                <a:off x="1545692" y="893970"/>
                <a:ext cx="101984" cy="15761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3" name="Shape 703"/>
              <p:cNvSpPr/>
              <p:nvPr/>
            </p:nvSpPr>
            <p:spPr>
              <a:xfrm>
                <a:off x="1701141" y="893970"/>
                <a:ext cx="78534" cy="15761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4" name="Shape 704"/>
              <p:cNvSpPr/>
              <p:nvPr/>
            </p:nvSpPr>
            <p:spPr>
              <a:xfrm>
                <a:off x="1833128" y="893970"/>
                <a:ext cx="84382" cy="15761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5" name="Shape 705"/>
              <p:cNvSpPr/>
              <p:nvPr/>
            </p:nvSpPr>
            <p:spPr>
              <a:xfrm>
                <a:off x="2132293" y="893970"/>
                <a:ext cx="57986" cy="15761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6" name="Shape 706"/>
              <p:cNvSpPr/>
              <p:nvPr/>
            </p:nvSpPr>
            <p:spPr>
              <a:xfrm>
                <a:off x="1545692" y="1069833"/>
                <a:ext cx="101984" cy="15761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7" name="Shape 707"/>
              <p:cNvSpPr/>
              <p:nvPr/>
            </p:nvSpPr>
            <p:spPr>
              <a:xfrm>
                <a:off x="1833128" y="1069833"/>
                <a:ext cx="84382" cy="15761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8" name="Shape 708"/>
              <p:cNvSpPr/>
              <p:nvPr/>
            </p:nvSpPr>
            <p:spPr>
              <a:xfrm>
                <a:off x="1976844" y="1069833"/>
                <a:ext cx="75590" cy="15761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09" name="Shape 709"/>
              <p:cNvSpPr/>
              <p:nvPr/>
            </p:nvSpPr>
            <p:spPr>
              <a:xfrm>
                <a:off x="2132293" y="1069833"/>
                <a:ext cx="57986" cy="15761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0" name="Shape 710"/>
              <p:cNvSpPr/>
              <p:nvPr/>
            </p:nvSpPr>
            <p:spPr>
              <a:xfrm>
                <a:off x="1545692" y="1266213"/>
                <a:ext cx="101984" cy="1517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1" name="Shape 711"/>
              <p:cNvSpPr/>
              <p:nvPr/>
            </p:nvSpPr>
            <p:spPr>
              <a:xfrm>
                <a:off x="1701141" y="1266213"/>
                <a:ext cx="78534" cy="1517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2" name="Shape 712"/>
              <p:cNvSpPr/>
              <p:nvPr/>
            </p:nvSpPr>
            <p:spPr>
              <a:xfrm>
                <a:off x="1833128" y="1266213"/>
                <a:ext cx="84382" cy="1517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3" name="Shape 713"/>
              <p:cNvSpPr/>
              <p:nvPr/>
            </p:nvSpPr>
            <p:spPr>
              <a:xfrm>
                <a:off x="1976844" y="1266213"/>
                <a:ext cx="75590" cy="1517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4" name="Shape 714"/>
              <p:cNvSpPr/>
              <p:nvPr/>
            </p:nvSpPr>
            <p:spPr>
              <a:xfrm>
                <a:off x="2132293" y="1266213"/>
                <a:ext cx="57986" cy="1517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5" name="Shape 715"/>
              <p:cNvSpPr/>
              <p:nvPr/>
            </p:nvSpPr>
            <p:spPr>
              <a:xfrm>
                <a:off x="1545692" y="1442078"/>
                <a:ext cx="101984" cy="15468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6" name="Shape 716"/>
              <p:cNvSpPr/>
              <p:nvPr/>
            </p:nvSpPr>
            <p:spPr>
              <a:xfrm>
                <a:off x="1833128" y="1442078"/>
                <a:ext cx="84382" cy="15468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7" name="Shape 717"/>
              <p:cNvSpPr/>
              <p:nvPr/>
            </p:nvSpPr>
            <p:spPr>
              <a:xfrm>
                <a:off x="2132293" y="1442078"/>
                <a:ext cx="57986" cy="15468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8" name="Shape 718"/>
              <p:cNvSpPr/>
              <p:nvPr/>
            </p:nvSpPr>
            <p:spPr>
              <a:xfrm>
                <a:off x="1545692" y="1632595"/>
                <a:ext cx="101984" cy="1546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19" name="Shape 719"/>
              <p:cNvSpPr/>
              <p:nvPr/>
            </p:nvSpPr>
            <p:spPr>
              <a:xfrm>
                <a:off x="1833128" y="1632595"/>
                <a:ext cx="84382" cy="1546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0" name="Shape 720"/>
              <p:cNvSpPr/>
              <p:nvPr/>
            </p:nvSpPr>
            <p:spPr>
              <a:xfrm>
                <a:off x="1976844" y="1632595"/>
                <a:ext cx="75590" cy="1546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1" name="Shape 721"/>
              <p:cNvSpPr/>
              <p:nvPr/>
            </p:nvSpPr>
            <p:spPr>
              <a:xfrm>
                <a:off x="2132293" y="1632595"/>
                <a:ext cx="57986" cy="1546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2" name="Shape 722"/>
              <p:cNvSpPr/>
              <p:nvPr/>
            </p:nvSpPr>
            <p:spPr>
              <a:xfrm>
                <a:off x="1545692" y="1811391"/>
                <a:ext cx="101984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3" name="Shape 723"/>
              <p:cNvSpPr/>
              <p:nvPr/>
            </p:nvSpPr>
            <p:spPr>
              <a:xfrm>
                <a:off x="1701141" y="1811391"/>
                <a:ext cx="78534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4" name="Shape 724"/>
              <p:cNvSpPr/>
              <p:nvPr/>
            </p:nvSpPr>
            <p:spPr>
              <a:xfrm>
                <a:off x="1833128" y="1811391"/>
                <a:ext cx="84382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5" name="Shape 725"/>
              <p:cNvSpPr/>
              <p:nvPr/>
            </p:nvSpPr>
            <p:spPr>
              <a:xfrm>
                <a:off x="2132293" y="1811391"/>
                <a:ext cx="57986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6" name="Shape 726"/>
              <p:cNvSpPr/>
              <p:nvPr/>
            </p:nvSpPr>
            <p:spPr>
              <a:xfrm>
                <a:off x="1833128" y="1984322"/>
                <a:ext cx="84382" cy="15761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7" name="Shape 727"/>
              <p:cNvSpPr/>
              <p:nvPr/>
            </p:nvSpPr>
            <p:spPr>
              <a:xfrm>
                <a:off x="1976844" y="1984322"/>
                <a:ext cx="75590" cy="15761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8" name="Shape 728"/>
              <p:cNvSpPr/>
              <p:nvPr/>
            </p:nvSpPr>
            <p:spPr>
              <a:xfrm>
                <a:off x="1545692" y="2160186"/>
                <a:ext cx="101984" cy="17227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29" name="Shape 729"/>
              <p:cNvSpPr/>
              <p:nvPr/>
            </p:nvSpPr>
            <p:spPr>
              <a:xfrm>
                <a:off x="1701141" y="2160186"/>
                <a:ext cx="78534" cy="17227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0" name="Shape 730"/>
              <p:cNvSpPr/>
              <p:nvPr/>
            </p:nvSpPr>
            <p:spPr>
              <a:xfrm>
                <a:off x="1833128" y="2160186"/>
                <a:ext cx="84382" cy="17227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1" name="Shape 731"/>
              <p:cNvSpPr/>
              <p:nvPr/>
            </p:nvSpPr>
            <p:spPr>
              <a:xfrm>
                <a:off x="1976844" y="2160186"/>
                <a:ext cx="75590" cy="17227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2" name="Shape 732"/>
              <p:cNvSpPr/>
              <p:nvPr/>
            </p:nvSpPr>
            <p:spPr>
              <a:xfrm>
                <a:off x="2132293" y="2160186"/>
                <a:ext cx="57986" cy="17227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3" name="Shape 733"/>
              <p:cNvSpPr/>
              <p:nvPr/>
            </p:nvSpPr>
            <p:spPr>
              <a:xfrm>
                <a:off x="1545692" y="2350705"/>
                <a:ext cx="101984" cy="15761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4" name="Shape 734"/>
              <p:cNvSpPr/>
              <p:nvPr/>
            </p:nvSpPr>
            <p:spPr>
              <a:xfrm>
                <a:off x="1833128" y="2350705"/>
                <a:ext cx="84382" cy="15761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5" name="Shape 735"/>
              <p:cNvSpPr/>
              <p:nvPr/>
            </p:nvSpPr>
            <p:spPr>
              <a:xfrm>
                <a:off x="2132293" y="2350705"/>
                <a:ext cx="57986" cy="15761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6" name="Shape 736"/>
              <p:cNvSpPr/>
              <p:nvPr/>
            </p:nvSpPr>
            <p:spPr>
              <a:xfrm>
                <a:off x="3628126" y="463105"/>
                <a:ext cx="75596" cy="33640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7" name="Shape 737"/>
              <p:cNvSpPr/>
              <p:nvPr/>
            </p:nvSpPr>
            <p:spPr>
              <a:xfrm>
                <a:off x="3936088" y="463105"/>
                <a:ext cx="84384" cy="33640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8" name="Shape 738"/>
              <p:cNvSpPr/>
              <p:nvPr/>
            </p:nvSpPr>
            <p:spPr>
              <a:xfrm>
                <a:off x="4094471" y="463105"/>
                <a:ext cx="75590" cy="33640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39" name="Shape 739"/>
              <p:cNvSpPr/>
              <p:nvPr/>
            </p:nvSpPr>
            <p:spPr>
              <a:xfrm>
                <a:off x="3628126" y="876382"/>
                <a:ext cx="75596" cy="3305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0" name="Shape 740"/>
              <p:cNvSpPr/>
              <p:nvPr/>
            </p:nvSpPr>
            <p:spPr>
              <a:xfrm>
                <a:off x="3780640" y="876382"/>
                <a:ext cx="78531" cy="3305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1" name="Shape 741"/>
              <p:cNvSpPr/>
              <p:nvPr/>
            </p:nvSpPr>
            <p:spPr>
              <a:xfrm>
                <a:off x="4094471" y="876382"/>
                <a:ext cx="75590" cy="3305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2" name="Shape 742"/>
              <p:cNvSpPr/>
              <p:nvPr/>
            </p:nvSpPr>
            <p:spPr>
              <a:xfrm>
                <a:off x="3628126" y="1266215"/>
                <a:ext cx="75596" cy="33054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3" name="Shape 743"/>
              <p:cNvSpPr/>
              <p:nvPr/>
            </p:nvSpPr>
            <p:spPr>
              <a:xfrm>
                <a:off x="3936088" y="1266215"/>
                <a:ext cx="84384" cy="33054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4" name="Shape 744"/>
              <p:cNvSpPr/>
              <p:nvPr/>
            </p:nvSpPr>
            <p:spPr>
              <a:xfrm>
                <a:off x="4094471" y="1266215"/>
                <a:ext cx="75590" cy="33054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5" name="Shape 745"/>
              <p:cNvSpPr/>
              <p:nvPr/>
            </p:nvSpPr>
            <p:spPr>
              <a:xfrm>
                <a:off x="3628126" y="1673628"/>
                <a:ext cx="75596" cy="3305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6" name="Shape 746"/>
              <p:cNvSpPr/>
              <p:nvPr/>
            </p:nvSpPr>
            <p:spPr>
              <a:xfrm>
                <a:off x="3780640" y="1673628"/>
                <a:ext cx="78531" cy="3305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7" name="Shape 747"/>
              <p:cNvSpPr/>
              <p:nvPr/>
            </p:nvSpPr>
            <p:spPr>
              <a:xfrm>
                <a:off x="4094471" y="1673628"/>
                <a:ext cx="75590" cy="3305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8" name="Shape 748"/>
              <p:cNvSpPr/>
              <p:nvPr/>
            </p:nvSpPr>
            <p:spPr>
              <a:xfrm>
                <a:off x="3780640" y="2063461"/>
                <a:ext cx="78531" cy="34520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49" name="Shape 749"/>
              <p:cNvSpPr/>
              <p:nvPr/>
            </p:nvSpPr>
            <p:spPr>
              <a:xfrm>
                <a:off x="4094471" y="2063461"/>
                <a:ext cx="75590" cy="34520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0" name="Shape 750"/>
              <p:cNvSpPr/>
              <p:nvPr/>
            </p:nvSpPr>
            <p:spPr>
              <a:xfrm>
                <a:off x="6508333" y="0"/>
                <a:ext cx="583003" cy="608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1" name="Shape 751"/>
              <p:cNvSpPr/>
              <p:nvPr/>
            </p:nvSpPr>
            <p:spPr>
              <a:xfrm>
                <a:off x="6508333" y="117241"/>
                <a:ext cx="583003" cy="579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2" name="Shape 752"/>
              <p:cNvSpPr/>
              <p:nvPr/>
            </p:nvSpPr>
            <p:spPr>
              <a:xfrm>
                <a:off x="6508333" y="231550"/>
                <a:ext cx="583003" cy="6089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3" name="Shape 753"/>
              <p:cNvSpPr/>
              <p:nvPr/>
            </p:nvSpPr>
            <p:spPr>
              <a:xfrm>
                <a:off x="6508333" y="351725"/>
                <a:ext cx="583003" cy="5501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4" name="Shape 754"/>
              <p:cNvSpPr/>
              <p:nvPr/>
            </p:nvSpPr>
            <p:spPr>
              <a:xfrm>
                <a:off x="6508333" y="463105"/>
                <a:ext cx="583003" cy="6967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5" name="Shape 755"/>
              <p:cNvSpPr/>
              <p:nvPr/>
            </p:nvSpPr>
            <p:spPr>
              <a:xfrm>
                <a:off x="6508333" y="580348"/>
                <a:ext cx="583003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6" name="Shape 756"/>
              <p:cNvSpPr/>
              <p:nvPr/>
            </p:nvSpPr>
            <p:spPr>
              <a:xfrm>
                <a:off x="6508333" y="697591"/>
                <a:ext cx="583003" cy="638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7" name="Shape 757"/>
              <p:cNvSpPr/>
              <p:nvPr/>
            </p:nvSpPr>
            <p:spPr>
              <a:xfrm>
                <a:off x="6508333" y="817762"/>
                <a:ext cx="583003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8" name="Shape 758"/>
              <p:cNvSpPr/>
              <p:nvPr/>
            </p:nvSpPr>
            <p:spPr>
              <a:xfrm>
                <a:off x="6508333" y="1052246"/>
                <a:ext cx="583003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59" name="Shape 759"/>
              <p:cNvSpPr/>
              <p:nvPr/>
            </p:nvSpPr>
            <p:spPr>
              <a:xfrm>
                <a:off x="6508333" y="1163627"/>
                <a:ext cx="583003" cy="63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0" name="Shape 760"/>
              <p:cNvSpPr/>
              <p:nvPr/>
            </p:nvSpPr>
            <p:spPr>
              <a:xfrm>
                <a:off x="6508333" y="1283801"/>
                <a:ext cx="583003" cy="5794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1" name="Shape 761"/>
              <p:cNvSpPr/>
              <p:nvPr/>
            </p:nvSpPr>
            <p:spPr>
              <a:xfrm>
                <a:off x="6508333" y="1398110"/>
                <a:ext cx="583003" cy="6089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2" name="Shape 762"/>
              <p:cNvSpPr/>
              <p:nvPr/>
            </p:nvSpPr>
            <p:spPr>
              <a:xfrm>
                <a:off x="6508333" y="1515352"/>
                <a:ext cx="583003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3" name="Shape 763"/>
              <p:cNvSpPr/>
              <p:nvPr/>
            </p:nvSpPr>
            <p:spPr>
              <a:xfrm>
                <a:off x="6508333" y="1632595"/>
                <a:ext cx="583003" cy="63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4" name="Shape 764"/>
              <p:cNvSpPr/>
              <p:nvPr/>
            </p:nvSpPr>
            <p:spPr>
              <a:xfrm>
                <a:off x="6508333" y="1752768"/>
                <a:ext cx="583003" cy="579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5" name="Shape 765"/>
              <p:cNvSpPr/>
              <p:nvPr/>
            </p:nvSpPr>
            <p:spPr>
              <a:xfrm>
                <a:off x="6508333" y="1861217"/>
                <a:ext cx="583003" cy="6967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6" name="Shape 766"/>
              <p:cNvSpPr/>
              <p:nvPr/>
            </p:nvSpPr>
            <p:spPr>
              <a:xfrm>
                <a:off x="6508333" y="2098635"/>
                <a:ext cx="583003" cy="608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7" name="Shape 767"/>
              <p:cNvSpPr/>
              <p:nvPr/>
            </p:nvSpPr>
            <p:spPr>
              <a:xfrm>
                <a:off x="6508333" y="2218805"/>
                <a:ext cx="583003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8" name="Shape 768"/>
              <p:cNvSpPr/>
              <p:nvPr/>
            </p:nvSpPr>
            <p:spPr>
              <a:xfrm>
                <a:off x="6508333" y="2333118"/>
                <a:ext cx="583003" cy="608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69" name="Shape 769"/>
              <p:cNvSpPr/>
              <p:nvPr/>
            </p:nvSpPr>
            <p:spPr>
              <a:xfrm>
                <a:off x="2440258" y="231552"/>
                <a:ext cx="137187" cy="1400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0" name="Shape 770"/>
              <p:cNvSpPr/>
              <p:nvPr/>
            </p:nvSpPr>
            <p:spPr>
              <a:xfrm>
                <a:off x="2654367" y="231552"/>
                <a:ext cx="116651" cy="1400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1" name="Shape 771"/>
              <p:cNvSpPr/>
              <p:nvPr/>
            </p:nvSpPr>
            <p:spPr>
              <a:xfrm>
                <a:off x="2868476" y="231552"/>
                <a:ext cx="119587" cy="1400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2" name="Shape 772"/>
              <p:cNvSpPr/>
              <p:nvPr/>
            </p:nvSpPr>
            <p:spPr>
              <a:xfrm>
                <a:off x="3067920" y="231552"/>
                <a:ext cx="113732" cy="1400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3" name="Shape 773"/>
              <p:cNvSpPr/>
              <p:nvPr/>
            </p:nvSpPr>
            <p:spPr>
              <a:xfrm>
                <a:off x="2440258" y="430863"/>
                <a:ext cx="137187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4" name="Shape 774"/>
              <p:cNvSpPr/>
              <p:nvPr/>
            </p:nvSpPr>
            <p:spPr>
              <a:xfrm>
                <a:off x="2868476" y="430863"/>
                <a:ext cx="119587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5" name="Shape 775"/>
              <p:cNvSpPr/>
              <p:nvPr/>
            </p:nvSpPr>
            <p:spPr>
              <a:xfrm>
                <a:off x="2440258" y="621383"/>
                <a:ext cx="137187" cy="1400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6" name="Shape 776"/>
              <p:cNvSpPr/>
              <p:nvPr/>
            </p:nvSpPr>
            <p:spPr>
              <a:xfrm>
                <a:off x="2654367" y="621383"/>
                <a:ext cx="116651" cy="1400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7" name="Shape 777"/>
              <p:cNvSpPr/>
              <p:nvPr/>
            </p:nvSpPr>
            <p:spPr>
              <a:xfrm>
                <a:off x="2868476" y="621383"/>
                <a:ext cx="119587" cy="1400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8" name="Shape 778"/>
              <p:cNvSpPr/>
              <p:nvPr/>
            </p:nvSpPr>
            <p:spPr>
              <a:xfrm>
                <a:off x="3067920" y="621383"/>
                <a:ext cx="113732" cy="1400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79" name="Shape 779"/>
              <p:cNvSpPr/>
              <p:nvPr/>
            </p:nvSpPr>
            <p:spPr>
              <a:xfrm>
                <a:off x="2654367" y="817762"/>
                <a:ext cx="116651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0" name="Shape 780"/>
              <p:cNvSpPr/>
              <p:nvPr/>
            </p:nvSpPr>
            <p:spPr>
              <a:xfrm>
                <a:off x="2868476" y="817762"/>
                <a:ext cx="119587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1" name="Shape 781"/>
              <p:cNvSpPr/>
              <p:nvPr/>
            </p:nvSpPr>
            <p:spPr>
              <a:xfrm>
                <a:off x="3067920" y="817762"/>
                <a:ext cx="113732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2" name="Shape 782"/>
              <p:cNvSpPr/>
              <p:nvPr/>
            </p:nvSpPr>
            <p:spPr>
              <a:xfrm>
                <a:off x="2440258" y="1008281"/>
                <a:ext cx="137187" cy="14002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3" name="Shape 783"/>
              <p:cNvSpPr/>
              <p:nvPr/>
            </p:nvSpPr>
            <p:spPr>
              <a:xfrm>
                <a:off x="2654367" y="1008281"/>
                <a:ext cx="116651" cy="14002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4" name="Shape 784"/>
              <p:cNvSpPr/>
              <p:nvPr/>
            </p:nvSpPr>
            <p:spPr>
              <a:xfrm>
                <a:off x="2868476" y="1008281"/>
                <a:ext cx="119587" cy="14002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5" name="Shape 785"/>
              <p:cNvSpPr/>
              <p:nvPr/>
            </p:nvSpPr>
            <p:spPr>
              <a:xfrm>
                <a:off x="3067920" y="1008281"/>
                <a:ext cx="113732" cy="14002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6" name="Shape 786"/>
              <p:cNvSpPr/>
              <p:nvPr/>
            </p:nvSpPr>
            <p:spPr>
              <a:xfrm>
                <a:off x="2440258" y="1207594"/>
                <a:ext cx="137187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7" name="Shape 787"/>
              <p:cNvSpPr/>
              <p:nvPr/>
            </p:nvSpPr>
            <p:spPr>
              <a:xfrm>
                <a:off x="2654367" y="1207594"/>
                <a:ext cx="116651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8" name="Shape 788"/>
              <p:cNvSpPr/>
              <p:nvPr/>
            </p:nvSpPr>
            <p:spPr>
              <a:xfrm>
                <a:off x="2868476" y="1207594"/>
                <a:ext cx="119587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89" name="Shape 789"/>
              <p:cNvSpPr/>
              <p:nvPr/>
            </p:nvSpPr>
            <p:spPr>
              <a:xfrm>
                <a:off x="3067920" y="1207594"/>
                <a:ext cx="113732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0" name="Shape 790"/>
              <p:cNvSpPr/>
              <p:nvPr/>
            </p:nvSpPr>
            <p:spPr>
              <a:xfrm>
                <a:off x="2440258" y="1398110"/>
                <a:ext cx="137187" cy="1400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1" name="Shape 791"/>
              <p:cNvSpPr/>
              <p:nvPr/>
            </p:nvSpPr>
            <p:spPr>
              <a:xfrm>
                <a:off x="2654367" y="1398110"/>
                <a:ext cx="116651" cy="1400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2" name="Shape 792"/>
              <p:cNvSpPr/>
              <p:nvPr/>
            </p:nvSpPr>
            <p:spPr>
              <a:xfrm>
                <a:off x="3067920" y="1398110"/>
                <a:ext cx="113732" cy="1400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3" name="Shape 793"/>
              <p:cNvSpPr/>
              <p:nvPr/>
            </p:nvSpPr>
            <p:spPr>
              <a:xfrm>
                <a:off x="2440258" y="1594492"/>
                <a:ext cx="137187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4" name="Shape 794"/>
              <p:cNvSpPr/>
              <p:nvPr/>
            </p:nvSpPr>
            <p:spPr>
              <a:xfrm>
                <a:off x="2654367" y="1594492"/>
                <a:ext cx="116651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5" name="Shape 795"/>
              <p:cNvSpPr/>
              <p:nvPr/>
            </p:nvSpPr>
            <p:spPr>
              <a:xfrm>
                <a:off x="2868476" y="1594492"/>
                <a:ext cx="119587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6" name="Shape 796"/>
              <p:cNvSpPr/>
              <p:nvPr/>
            </p:nvSpPr>
            <p:spPr>
              <a:xfrm>
                <a:off x="3067920" y="1594492"/>
                <a:ext cx="113732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7" name="Shape 797"/>
              <p:cNvSpPr/>
              <p:nvPr/>
            </p:nvSpPr>
            <p:spPr>
              <a:xfrm>
                <a:off x="2654367" y="1785009"/>
                <a:ext cx="116651" cy="14296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8" name="Shape 798"/>
              <p:cNvSpPr/>
              <p:nvPr/>
            </p:nvSpPr>
            <p:spPr>
              <a:xfrm>
                <a:off x="2868476" y="1785009"/>
                <a:ext cx="119587" cy="14296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799" name="Shape 799"/>
              <p:cNvSpPr/>
              <p:nvPr/>
            </p:nvSpPr>
            <p:spPr>
              <a:xfrm>
                <a:off x="3067920" y="1785009"/>
                <a:ext cx="113732" cy="14296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0" name="Shape 800"/>
              <p:cNvSpPr/>
              <p:nvPr/>
            </p:nvSpPr>
            <p:spPr>
              <a:xfrm>
                <a:off x="2440258" y="1984322"/>
                <a:ext cx="137187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1" name="Shape 801"/>
              <p:cNvSpPr/>
              <p:nvPr/>
            </p:nvSpPr>
            <p:spPr>
              <a:xfrm>
                <a:off x="2654367" y="1984322"/>
                <a:ext cx="116651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2" name="Shape 802"/>
              <p:cNvSpPr/>
              <p:nvPr/>
            </p:nvSpPr>
            <p:spPr>
              <a:xfrm>
                <a:off x="2868476" y="1984322"/>
                <a:ext cx="119587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3" name="Shape 803"/>
              <p:cNvSpPr/>
              <p:nvPr/>
            </p:nvSpPr>
            <p:spPr>
              <a:xfrm>
                <a:off x="2440258" y="2174841"/>
                <a:ext cx="137187" cy="1429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4" name="Shape 804"/>
              <p:cNvSpPr/>
              <p:nvPr/>
            </p:nvSpPr>
            <p:spPr>
              <a:xfrm>
                <a:off x="2868476" y="2174841"/>
                <a:ext cx="119587" cy="1429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5" name="Shape 805"/>
              <p:cNvSpPr/>
              <p:nvPr/>
            </p:nvSpPr>
            <p:spPr>
              <a:xfrm>
                <a:off x="3067920" y="2174841"/>
                <a:ext cx="113732" cy="1429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6" name="Shape 806"/>
              <p:cNvSpPr/>
              <p:nvPr/>
            </p:nvSpPr>
            <p:spPr>
              <a:xfrm>
                <a:off x="5478847" y="404485"/>
                <a:ext cx="93192" cy="20157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7" name="Shape 807"/>
              <p:cNvSpPr/>
              <p:nvPr/>
            </p:nvSpPr>
            <p:spPr>
              <a:xfrm>
                <a:off x="5648962" y="404485"/>
                <a:ext cx="101987" cy="20157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8" name="Shape 808"/>
              <p:cNvSpPr/>
              <p:nvPr/>
            </p:nvSpPr>
            <p:spPr>
              <a:xfrm>
                <a:off x="5824942" y="404485"/>
                <a:ext cx="101987" cy="20157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09" name="Shape 809"/>
              <p:cNvSpPr/>
              <p:nvPr/>
            </p:nvSpPr>
            <p:spPr>
              <a:xfrm>
                <a:off x="6003857" y="404485"/>
                <a:ext cx="101983" cy="20157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0" name="Shape 810"/>
              <p:cNvSpPr/>
              <p:nvPr/>
            </p:nvSpPr>
            <p:spPr>
              <a:xfrm>
                <a:off x="6182770" y="404485"/>
                <a:ext cx="90256" cy="20157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1" name="Shape 811"/>
              <p:cNvSpPr/>
              <p:nvPr/>
            </p:nvSpPr>
            <p:spPr>
              <a:xfrm>
                <a:off x="5478847" y="697589"/>
                <a:ext cx="93192" cy="1986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2" name="Shape 812"/>
              <p:cNvSpPr/>
              <p:nvPr/>
            </p:nvSpPr>
            <p:spPr>
              <a:xfrm>
                <a:off x="5648962" y="697589"/>
                <a:ext cx="101987" cy="1986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3" name="Shape 813"/>
              <p:cNvSpPr/>
              <p:nvPr/>
            </p:nvSpPr>
            <p:spPr>
              <a:xfrm>
                <a:off x="5824942" y="697589"/>
                <a:ext cx="101987" cy="1986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4" name="Shape 814"/>
              <p:cNvSpPr/>
              <p:nvPr/>
            </p:nvSpPr>
            <p:spPr>
              <a:xfrm>
                <a:off x="6182770" y="697589"/>
                <a:ext cx="90256" cy="1986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5" name="Shape 815"/>
              <p:cNvSpPr/>
              <p:nvPr/>
            </p:nvSpPr>
            <p:spPr>
              <a:xfrm>
                <a:off x="5478847" y="996558"/>
                <a:ext cx="93192" cy="1898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6" name="Shape 816"/>
              <p:cNvSpPr/>
              <p:nvPr/>
            </p:nvSpPr>
            <p:spPr>
              <a:xfrm>
                <a:off x="5824942" y="996558"/>
                <a:ext cx="101987" cy="1898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7" name="Shape 817"/>
              <p:cNvSpPr/>
              <p:nvPr/>
            </p:nvSpPr>
            <p:spPr>
              <a:xfrm>
                <a:off x="6003857" y="996558"/>
                <a:ext cx="101983" cy="1898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8" name="Shape 818"/>
              <p:cNvSpPr/>
              <p:nvPr/>
            </p:nvSpPr>
            <p:spPr>
              <a:xfrm>
                <a:off x="6182770" y="996558"/>
                <a:ext cx="90256" cy="1898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19" name="Shape 819"/>
              <p:cNvSpPr/>
              <p:nvPr/>
            </p:nvSpPr>
            <p:spPr>
              <a:xfrm>
                <a:off x="5478847" y="1283802"/>
                <a:ext cx="93192" cy="18985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0" name="Shape 820"/>
              <p:cNvSpPr/>
              <p:nvPr/>
            </p:nvSpPr>
            <p:spPr>
              <a:xfrm>
                <a:off x="5648962" y="1283802"/>
                <a:ext cx="101987" cy="18985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1" name="Shape 821"/>
              <p:cNvSpPr/>
              <p:nvPr/>
            </p:nvSpPr>
            <p:spPr>
              <a:xfrm>
                <a:off x="5824942" y="1283802"/>
                <a:ext cx="101987" cy="18985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2" name="Shape 822"/>
              <p:cNvSpPr/>
              <p:nvPr/>
            </p:nvSpPr>
            <p:spPr>
              <a:xfrm>
                <a:off x="6003857" y="1283802"/>
                <a:ext cx="101983" cy="18985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3" name="Shape 823"/>
              <p:cNvSpPr/>
              <p:nvPr/>
            </p:nvSpPr>
            <p:spPr>
              <a:xfrm>
                <a:off x="6182770" y="1283802"/>
                <a:ext cx="90256" cy="18985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4" name="Shape 824"/>
              <p:cNvSpPr/>
              <p:nvPr/>
            </p:nvSpPr>
            <p:spPr>
              <a:xfrm>
                <a:off x="5478847" y="1573973"/>
                <a:ext cx="93192" cy="1986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5" name="Shape 825"/>
              <p:cNvSpPr/>
              <p:nvPr/>
            </p:nvSpPr>
            <p:spPr>
              <a:xfrm>
                <a:off x="5824942" y="1573973"/>
                <a:ext cx="101987" cy="1986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6" name="Shape 826"/>
              <p:cNvSpPr/>
              <p:nvPr/>
            </p:nvSpPr>
            <p:spPr>
              <a:xfrm>
                <a:off x="6003857" y="1573973"/>
                <a:ext cx="101983" cy="1986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7" name="Shape 827"/>
              <p:cNvSpPr/>
              <p:nvPr/>
            </p:nvSpPr>
            <p:spPr>
              <a:xfrm>
                <a:off x="6182770" y="1573973"/>
                <a:ext cx="90256" cy="1986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8" name="Shape 828"/>
              <p:cNvSpPr/>
              <p:nvPr/>
            </p:nvSpPr>
            <p:spPr>
              <a:xfrm>
                <a:off x="5478847" y="1861215"/>
                <a:ext cx="93192" cy="2015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29" name="Shape 829"/>
              <p:cNvSpPr/>
              <p:nvPr/>
            </p:nvSpPr>
            <p:spPr>
              <a:xfrm>
                <a:off x="5648962" y="1861215"/>
                <a:ext cx="101987" cy="2015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0" name="Shape 830"/>
              <p:cNvSpPr/>
              <p:nvPr/>
            </p:nvSpPr>
            <p:spPr>
              <a:xfrm>
                <a:off x="6003857" y="1861215"/>
                <a:ext cx="101983" cy="2015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1" name="Shape 831"/>
              <p:cNvSpPr/>
              <p:nvPr/>
            </p:nvSpPr>
            <p:spPr>
              <a:xfrm>
                <a:off x="6182770" y="1861215"/>
                <a:ext cx="90256" cy="2015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2" name="Shape 832"/>
              <p:cNvSpPr/>
              <p:nvPr/>
            </p:nvSpPr>
            <p:spPr>
              <a:xfrm>
                <a:off x="5478847" y="2160184"/>
                <a:ext cx="93192" cy="1898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3" name="Shape 833"/>
              <p:cNvSpPr/>
              <p:nvPr/>
            </p:nvSpPr>
            <p:spPr>
              <a:xfrm>
                <a:off x="5648962" y="2160184"/>
                <a:ext cx="101987" cy="1898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4" name="Shape 834"/>
              <p:cNvSpPr/>
              <p:nvPr/>
            </p:nvSpPr>
            <p:spPr>
              <a:xfrm>
                <a:off x="5824942" y="2160184"/>
                <a:ext cx="101987" cy="1898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5" name="Shape 835"/>
              <p:cNvSpPr/>
              <p:nvPr/>
            </p:nvSpPr>
            <p:spPr>
              <a:xfrm>
                <a:off x="6003857" y="2160184"/>
                <a:ext cx="101983" cy="1898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6" name="Shape 836"/>
              <p:cNvSpPr/>
              <p:nvPr/>
            </p:nvSpPr>
            <p:spPr>
              <a:xfrm>
                <a:off x="6182770" y="2160184"/>
                <a:ext cx="90256" cy="1898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7" name="Shape 837"/>
              <p:cNvSpPr/>
              <p:nvPr/>
            </p:nvSpPr>
            <p:spPr>
              <a:xfrm>
                <a:off x="5648962" y="73275"/>
                <a:ext cx="101987" cy="1986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8" name="Shape 838"/>
              <p:cNvSpPr/>
              <p:nvPr/>
            </p:nvSpPr>
            <p:spPr>
              <a:xfrm>
                <a:off x="5824942" y="73275"/>
                <a:ext cx="101987" cy="1986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251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7251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39" name="Shape 839"/>
              <p:cNvSpPr/>
              <p:nvPr/>
            </p:nvSpPr>
            <p:spPr>
              <a:xfrm>
                <a:off x="6003857" y="73275"/>
                <a:ext cx="101983" cy="1986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0" name="Shape 840"/>
              <p:cNvSpPr/>
              <p:nvPr/>
            </p:nvSpPr>
            <p:spPr>
              <a:xfrm>
                <a:off x="8262269" y="1380524"/>
                <a:ext cx="233976" cy="579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1" name="Shape 841"/>
              <p:cNvSpPr/>
              <p:nvPr/>
            </p:nvSpPr>
            <p:spPr>
              <a:xfrm>
                <a:off x="8590764" y="1380524"/>
                <a:ext cx="219313" cy="579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2" name="Shape 842"/>
              <p:cNvSpPr/>
              <p:nvPr/>
            </p:nvSpPr>
            <p:spPr>
              <a:xfrm>
                <a:off x="8262269" y="1535871"/>
                <a:ext cx="233976" cy="608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3" name="Shape 843"/>
              <p:cNvSpPr/>
              <p:nvPr/>
            </p:nvSpPr>
            <p:spPr>
              <a:xfrm>
                <a:off x="8590764" y="1535871"/>
                <a:ext cx="219313" cy="608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4" name="Shape 844"/>
              <p:cNvSpPr/>
              <p:nvPr/>
            </p:nvSpPr>
            <p:spPr>
              <a:xfrm>
                <a:off x="8262269" y="1694147"/>
                <a:ext cx="233976" cy="579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5" name="Shape 845"/>
              <p:cNvSpPr/>
              <p:nvPr/>
            </p:nvSpPr>
            <p:spPr>
              <a:xfrm>
                <a:off x="8590764" y="1694147"/>
                <a:ext cx="219313" cy="579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6" name="Shape 846"/>
              <p:cNvSpPr/>
              <p:nvPr/>
            </p:nvSpPr>
            <p:spPr>
              <a:xfrm>
                <a:off x="8262269" y="1846563"/>
                <a:ext cx="233976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7" name="Shape 847"/>
              <p:cNvSpPr/>
              <p:nvPr/>
            </p:nvSpPr>
            <p:spPr>
              <a:xfrm>
                <a:off x="8590764" y="1846563"/>
                <a:ext cx="219313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8" name="Shape 848"/>
              <p:cNvSpPr/>
              <p:nvPr/>
            </p:nvSpPr>
            <p:spPr>
              <a:xfrm>
                <a:off x="8590764" y="2001908"/>
                <a:ext cx="219313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49" name="Shape 849"/>
              <p:cNvSpPr/>
              <p:nvPr/>
            </p:nvSpPr>
            <p:spPr>
              <a:xfrm>
                <a:off x="8262269" y="2001908"/>
                <a:ext cx="233976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0" name="Shape 850"/>
              <p:cNvSpPr/>
              <p:nvPr/>
            </p:nvSpPr>
            <p:spPr>
              <a:xfrm>
                <a:off x="8262269" y="2157255"/>
                <a:ext cx="233976" cy="608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1" name="Shape 851"/>
              <p:cNvSpPr/>
              <p:nvPr/>
            </p:nvSpPr>
            <p:spPr>
              <a:xfrm>
                <a:off x="8590764" y="2157255"/>
                <a:ext cx="219313" cy="608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2" name="Shape 852"/>
              <p:cNvSpPr/>
              <p:nvPr/>
            </p:nvSpPr>
            <p:spPr>
              <a:xfrm>
                <a:off x="8262269" y="2315531"/>
                <a:ext cx="233976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3" name="Shape 853"/>
              <p:cNvSpPr/>
              <p:nvPr/>
            </p:nvSpPr>
            <p:spPr>
              <a:xfrm>
                <a:off x="8590764" y="2315531"/>
                <a:ext cx="219313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4" name="Shape 854"/>
              <p:cNvSpPr/>
              <p:nvPr/>
            </p:nvSpPr>
            <p:spPr>
              <a:xfrm>
                <a:off x="0" y="1380524"/>
                <a:ext cx="137186" cy="579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5" name="Shape 855"/>
              <p:cNvSpPr/>
              <p:nvPr/>
            </p:nvSpPr>
            <p:spPr>
              <a:xfrm>
                <a:off x="193577" y="1380524"/>
                <a:ext cx="128395" cy="579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6" name="Shape 856"/>
              <p:cNvSpPr/>
              <p:nvPr/>
            </p:nvSpPr>
            <p:spPr>
              <a:xfrm>
                <a:off x="193577" y="1535871"/>
                <a:ext cx="128395" cy="608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7" name="Shape 857"/>
              <p:cNvSpPr/>
              <p:nvPr/>
            </p:nvSpPr>
            <p:spPr>
              <a:xfrm>
                <a:off x="0" y="1694147"/>
                <a:ext cx="137186" cy="579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8" name="Shape 858"/>
              <p:cNvSpPr/>
              <p:nvPr/>
            </p:nvSpPr>
            <p:spPr>
              <a:xfrm>
                <a:off x="193577" y="1694147"/>
                <a:ext cx="128395" cy="579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59" name="Shape 859"/>
              <p:cNvSpPr/>
              <p:nvPr/>
            </p:nvSpPr>
            <p:spPr>
              <a:xfrm>
                <a:off x="0" y="1846563"/>
                <a:ext cx="137186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0" name="Shape 860"/>
              <p:cNvSpPr/>
              <p:nvPr/>
            </p:nvSpPr>
            <p:spPr>
              <a:xfrm>
                <a:off x="193577" y="1846563"/>
                <a:ext cx="128395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1" name="Shape 861"/>
              <p:cNvSpPr/>
              <p:nvPr/>
            </p:nvSpPr>
            <p:spPr>
              <a:xfrm>
                <a:off x="193577" y="2001908"/>
                <a:ext cx="128395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2" name="Shape 862"/>
              <p:cNvSpPr/>
              <p:nvPr/>
            </p:nvSpPr>
            <p:spPr>
              <a:xfrm>
                <a:off x="0" y="2157255"/>
                <a:ext cx="137186" cy="608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3" name="Shape 863"/>
              <p:cNvSpPr/>
              <p:nvPr/>
            </p:nvSpPr>
            <p:spPr>
              <a:xfrm>
                <a:off x="193577" y="2157255"/>
                <a:ext cx="128395" cy="608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4" name="Shape 864"/>
              <p:cNvSpPr/>
              <p:nvPr/>
            </p:nvSpPr>
            <p:spPr>
              <a:xfrm>
                <a:off x="0" y="2315531"/>
                <a:ext cx="137186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5" name="Shape 865"/>
              <p:cNvSpPr/>
              <p:nvPr/>
            </p:nvSpPr>
            <p:spPr>
              <a:xfrm>
                <a:off x="366625" y="1380524"/>
                <a:ext cx="140121" cy="579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6" name="Shape 866"/>
              <p:cNvSpPr/>
              <p:nvPr/>
            </p:nvSpPr>
            <p:spPr>
              <a:xfrm>
                <a:off x="366625" y="1535871"/>
                <a:ext cx="140121" cy="608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7" name="Shape 867"/>
              <p:cNvSpPr/>
              <p:nvPr/>
            </p:nvSpPr>
            <p:spPr>
              <a:xfrm>
                <a:off x="366625" y="1846563"/>
                <a:ext cx="140121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8" name="Shape 868"/>
              <p:cNvSpPr/>
              <p:nvPr/>
            </p:nvSpPr>
            <p:spPr>
              <a:xfrm>
                <a:off x="366625" y="2001908"/>
                <a:ext cx="140121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69" name="Shape 869"/>
              <p:cNvSpPr/>
              <p:nvPr/>
            </p:nvSpPr>
            <p:spPr>
              <a:xfrm>
                <a:off x="366625" y="2157255"/>
                <a:ext cx="140121" cy="608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0" name="Shape 870"/>
              <p:cNvSpPr/>
              <p:nvPr/>
            </p:nvSpPr>
            <p:spPr>
              <a:xfrm>
                <a:off x="193577" y="2315531"/>
                <a:ext cx="128395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1" name="Shape 871"/>
              <p:cNvSpPr/>
              <p:nvPr/>
            </p:nvSpPr>
            <p:spPr>
              <a:xfrm>
                <a:off x="768446" y="1069832"/>
                <a:ext cx="541944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2" name="Shape 872"/>
              <p:cNvSpPr/>
              <p:nvPr/>
            </p:nvSpPr>
            <p:spPr>
              <a:xfrm>
                <a:off x="768446" y="1228110"/>
                <a:ext cx="541944" cy="5502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3" name="Shape 873"/>
              <p:cNvSpPr/>
              <p:nvPr/>
            </p:nvSpPr>
            <p:spPr>
              <a:xfrm>
                <a:off x="768446" y="1383456"/>
                <a:ext cx="541944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4" name="Shape 874"/>
              <p:cNvSpPr/>
              <p:nvPr/>
            </p:nvSpPr>
            <p:spPr>
              <a:xfrm>
                <a:off x="768446" y="1538801"/>
                <a:ext cx="541944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5" name="Shape 875"/>
              <p:cNvSpPr/>
              <p:nvPr/>
            </p:nvSpPr>
            <p:spPr>
              <a:xfrm>
                <a:off x="768446" y="1697078"/>
                <a:ext cx="541944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6" name="Shape 876"/>
              <p:cNvSpPr/>
              <p:nvPr/>
            </p:nvSpPr>
            <p:spPr>
              <a:xfrm>
                <a:off x="768446" y="1846563"/>
                <a:ext cx="541944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7" name="Shape 877"/>
              <p:cNvSpPr/>
              <p:nvPr/>
            </p:nvSpPr>
            <p:spPr>
              <a:xfrm>
                <a:off x="768446" y="2004839"/>
                <a:ext cx="541944" cy="579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8" name="Shape 878"/>
              <p:cNvSpPr/>
              <p:nvPr/>
            </p:nvSpPr>
            <p:spPr>
              <a:xfrm>
                <a:off x="768446" y="2160184"/>
                <a:ext cx="541944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79" name="Shape 879"/>
              <p:cNvSpPr/>
              <p:nvPr/>
            </p:nvSpPr>
            <p:spPr>
              <a:xfrm>
                <a:off x="7792988" y="1128454"/>
                <a:ext cx="84382" cy="9899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0" name="Shape 880"/>
              <p:cNvSpPr/>
              <p:nvPr/>
            </p:nvSpPr>
            <p:spPr>
              <a:xfrm>
                <a:off x="7792988" y="1266215"/>
                <a:ext cx="84382" cy="99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1" name="Shape 881"/>
              <p:cNvSpPr/>
              <p:nvPr/>
            </p:nvSpPr>
            <p:spPr>
              <a:xfrm>
                <a:off x="7792988" y="1398110"/>
                <a:ext cx="84382" cy="9900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2" name="Shape 882"/>
              <p:cNvSpPr/>
              <p:nvPr/>
            </p:nvSpPr>
            <p:spPr>
              <a:xfrm>
                <a:off x="7792988" y="1538801"/>
                <a:ext cx="84382" cy="93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3" name="Shape 883"/>
              <p:cNvSpPr/>
              <p:nvPr/>
            </p:nvSpPr>
            <p:spPr>
              <a:xfrm>
                <a:off x="7792988" y="1673628"/>
                <a:ext cx="84382" cy="9606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4" name="Shape 884"/>
              <p:cNvSpPr/>
              <p:nvPr/>
            </p:nvSpPr>
            <p:spPr>
              <a:xfrm>
                <a:off x="7792988" y="1811389"/>
                <a:ext cx="84382" cy="9313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5" name="Shape 885"/>
              <p:cNvSpPr/>
              <p:nvPr/>
            </p:nvSpPr>
            <p:spPr>
              <a:xfrm>
                <a:off x="7792988" y="1946218"/>
                <a:ext cx="84382" cy="9606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6" name="Shape 886"/>
              <p:cNvSpPr/>
              <p:nvPr/>
            </p:nvSpPr>
            <p:spPr>
              <a:xfrm>
                <a:off x="7792988" y="2083977"/>
                <a:ext cx="84382" cy="9019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7" name="Shape 887"/>
              <p:cNvSpPr/>
              <p:nvPr/>
            </p:nvSpPr>
            <p:spPr>
              <a:xfrm>
                <a:off x="7792988" y="2218806"/>
                <a:ext cx="84382" cy="10191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8" name="Shape 888"/>
              <p:cNvSpPr/>
              <p:nvPr/>
            </p:nvSpPr>
            <p:spPr>
              <a:xfrm>
                <a:off x="7792988" y="2350703"/>
                <a:ext cx="84382" cy="1019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89" name="Shape 889"/>
              <p:cNvSpPr/>
              <p:nvPr/>
            </p:nvSpPr>
            <p:spPr>
              <a:xfrm>
                <a:off x="7640472" y="1128454"/>
                <a:ext cx="78536" cy="9899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0" name="Shape 890"/>
              <p:cNvSpPr/>
              <p:nvPr/>
            </p:nvSpPr>
            <p:spPr>
              <a:xfrm>
                <a:off x="7640472" y="1266215"/>
                <a:ext cx="78536" cy="99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1" name="Shape 891"/>
              <p:cNvSpPr/>
              <p:nvPr/>
            </p:nvSpPr>
            <p:spPr>
              <a:xfrm>
                <a:off x="7640472" y="1398110"/>
                <a:ext cx="78536" cy="9900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2" name="Shape 892"/>
              <p:cNvSpPr/>
              <p:nvPr/>
            </p:nvSpPr>
            <p:spPr>
              <a:xfrm>
                <a:off x="7640472" y="1538801"/>
                <a:ext cx="78536" cy="93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3" name="Shape 893"/>
              <p:cNvSpPr/>
              <p:nvPr/>
            </p:nvSpPr>
            <p:spPr>
              <a:xfrm>
                <a:off x="7640472" y="1673628"/>
                <a:ext cx="78536" cy="9606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4" name="Shape 894"/>
              <p:cNvSpPr/>
              <p:nvPr/>
            </p:nvSpPr>
            <p:spPr>
              <a:xfrm>
                <a:off x="7640472" y="1811389"/>
                <a:ext cx="78536" cy="9313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5" name="Shape 895"/>
              <p:cNvSpPr/>
              <p:nvPr/>
            </p:nvSpPr>
            <p:spPr>
              <a:xfrm>
                <a:off x="7640472" y="1946218"/>
                <a:ext cx="78536" cy="9606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6" name="Shape 896"/>
              <p:cNvSpPr/>
              <p:nvPr/>
            </p:nvSpPr>
            <p:spPr>
              <a:xfrm>
                <a:off x="7640472" y="2083977"/>
                <a:ext cx="78536" cy="9019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7" name="Shape 897"/>
              <p:cNvSpPr/>
              <p:nvPr/>
            </p:nvSpPr>
            <p:spPr>
              <a:xfrm>
                <a:off x="7640472" y="2218806"/>
                <a:ext cx="78536" cy="10191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898" name="Shape 898"/>
              <p:cNvSpPr/>
              <p:nvPr/>
            </p:nvSpPr>
            <p:spPr>
              <a:xfrm>
                <a:off x="7640472" y="2350703"/>
                <a:ext cx="78536" cy="1019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</p:grpSp>
      <p:sp>
        <p:nvSpPr>
          <p:cNvPr id="901" name="Shape 901"/>
          <p:cNvSpPr/>
          <p:nvPr/>
        </p:nvSpPr>
        <p:spPr>
          <a:xfrm>
            <a:off x="3145811" y="3003679"/>
            <a:ext cx="8452315" cy="807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7" tIns="58527" rIns="58527" bIns="58527">
            <a:spAutoFit/>
          </a:bodyPr>
          <a:lstStyle/>
          <a:p>
            <a:pPr algn="l" defTabSz="1300219">
              <a:lnSpc>
                <a:spcPct val="110000"/>
              </a:lnSpc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Recall from the previous slides, when we see the header of each newly generated frame, there </a:t>
            </a:r>
          </a:p>
          <a:p>
            <a:pPr algn="l" defTabSz="1300219">
              <a:lnSpc>
                <a:spcPct val="110000"/>
              </a:lnSpc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are many missingness inside. And some columns have very long prefix and surfix. We need to get rid of them before moving forward.</a:t>
            </a:r>
          </a:p>
        </p:txBody>
      </p:sp>
      <p:grpSp>
        <p:nvGrpSpPr>
          <p:cNvPr id="905" name="Group 905"/>
          <p:cNvGrpSpPr/>
          <p:nvPr/>
        </p:nvGrpSpPr>
        <p:grpSpPr>
          <a:xfrm>
            <a:off x="2577382" y="1475923"/>
            <a:ext cx="7850044" cy="1109136"/>
            <a:chOff x="-227710" y="0"/>
            <a:chExt cx="7850043" cy="1109134"/>
          </a:xfrm>
        </p:grpSpPr>
        <p:sp>
          <p:nvSpPr>
            <p:cNvPr id="902" name="Shape 902"/>
            <p:cNvSpPr/>
            <p:nvPr/>
          </p:nvSpPr>
          <p:spPr>
            <a:xfrm>
              <a:off x="-227711" y="0"/>
              <a:ext cx="7850044" cy="74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4385" tIns="24385" rIns="24385" bIns="24385" numCol="1" anchor="t">
              <a:spAutoFit/>
            </a:bodyPr>
            <a:lstStyle>
              <a:lvl1pPr defTabSz="1300219">
                <a:defRPr b="1" sz="46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Modification and Imputation</a:t>
              </a:r>
            </a:p>
          </p:txBody>
        </p:sp>
        <p:sp>
          <p:nvSpPr>
            <p:cNvPr id="903" name="Shape 903"/>
            <p:cNvSpPr/>
            <p:nvPr/>
          </p:nvSpPr>
          <p:spPr>
            <a:xfrm>
              <a:off x="3294040" y="1060355"/>
              <a:ext cx="828503" cy="4878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2511" tIns="32511" rIns="32511" bIns="32511" numCol="1" anchor="ctr">
              <a:noAutofit/>
            </a:bodyPr>
            <a:lstStyle/>
            <a:p>
              <a:pPr defTabSz="1300219">
                <a:defRPr sz="1800">
                  <a:solidFill>
                    <a:srgbClr val="9BBB5C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04" name="Shape 904"/>
            <p:cNvSpPr/>
            <p:nvPr/>
          </p:nvSpPr>
          <p:spPr>
            <a:xfrm>
              <a:off x="599431" y="614462"/>
              <a:ext cx="6217720" cy="357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012" tIns="58012" rIns="58012" bIns="58012" numCol="1" anchor="t">
              <a:normAutofit fontScale="100000" lnSpcReduction="0"/>
            </a:bodyPr>
            <a:lstStyle>
              <a:lvl1pPr defTabSz="773430">
                <a:lnSpc>
                  <a:spcPct val="120000"/>
                </a:lnSpc>
                <a:spcBef>
                  <a:spcPts val="300"/>
                </a:spcBef>
                <a:defRPr sz="1600">
                  <a:solidFill>
                    <a:srgbClr val="1EA1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>
                  <a:solidFill>
                    <a:srgbClr val="FFFFFF"/>
                  </a:solidFill>
                </a:defRPr>
              </a:pPr>
              <a:r>
                <a:rPr>
                  <a:solidFill>
                    <a:srgbClr val="1EA185"/>
                  </a:solidFill>
                </a:rPr>
                <a:t>To get a clean data frame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01" grpId="2"/>
      <p:bldP build="whole" bldLvl="1" animBg="1" rev="0" advAuto="0" spid="90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/>
          <p:nvPr/>
        </p:nvSpPr>
        <p:spPr>
          <a:xfrm>
            <a:off x="2940633" y="7173973"/>
            <a:ext cx="327821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487680">
              <a:lnSpc>
                <a:spcPct val="125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The layout of the HTML is not so well defined</a:t>
            </a:r>
          </a:p>
        </p:txBody>
      </p:sp>
      <p:sp>
        <p:nvSpPr>
          <p:cNvPr id="908" name="Shape 908"/>
          <p:cNvSpPr/>
          <p:nvPr/>
        </p:nvSpPr>
        <p:spPr>
          <a:xfrm>
            <a:off x="4255429" y="7595456"/>
            <a:ext cx="4509245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487680">
              <a:lnSpc>
                <a:spcPct val="125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Some area information is incorporated into the street attribute</a:t>
            </a:r>
          </a:p>
        </p:txBody>
      </p:sp>
      <p:sp>
        <p:nvSpPr>
          <p:cNvPr id="909" name="Shape 909"/>
          <p:cNvSpPr/>
          <p:nvPr/>
        </p:nvSpPr>
        <p:spPr>
          <a:xfrm>
            <a:off x="5793097" y="8016939"/>
            <a:ext cx="3160267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487680">
              <a:lnSpc>
                <a:spcPct val="125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We have to retrieve that out from the street </a:t>
            </a:r>
          </a:p>
        </p:txBody>
      </p:sp>
      <p:grpSp>
        <p:nvGrpSpPr>
          <p:cNvPr id="912" name="Group 912"/>
          <p:cNvGrpSpPr/>
          <p:nvPr/>
        </p:nvGrpSpPr>
        <p:grpSpPr>
          <a:xfrm>
            <a:off x="4442483" y="2204756"/>
            <a:ext cx="4111366" cy="3403755"/>
            <a:chOff x="0" y="0"/>
            <a:chExt cx="4111364" cy="3403754"/>
          </a:xfrm>
        </p:grpSpPr>
        <p:sp>
          <p:nvSpPr>
            <p:cNvPr id="910" name="Shape 910"/>
            <p:cNvSpPr/>
            <p:nvPr/>
          </p:nvSpPr>
          <p:spPr>
            <a:xfrm>
              <a:off x="-1" y="-1"/>
              <a:ext cx="4111366" cy="3403756"/>
            </a:xfrm>
            <a:prstGeom prst="rect">
              <a:avLst/>
            </a:prstGeom>
            <a:solidFill>
              <a:srgbClr val="19252F">
                <a:alpha val="8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2511" tIns="32511" rIns="32511" bIns="32511" numCol="1" anchor="ctr">
              <a:noAutofit/>
            </a:bodyPr>
            <a:lstStyle/>
            <a:p>
              <a:pPr defTabSz="975424">
                <a:defRPr sz="18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11" name="Shape 911"/>
            <p:cNvSpPr/>
            <p:nvPr/>
          </p:nvSpPr>
          <p:spPr>
            <a:xfrm>
              <a:off x="-1" y="0"/>
              <a:ext cx="4111366" cy="121606"/>
            </a:xfrm>
            <a:prstGeom prst="rect">
              <a:avLst/>
            </a:prstGeom>
            <a:solidFill>
              <a:srgbClr val="040709">
                <a:alpha val="4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2511" tIns="32511" rIns="32511" bIns="32511" numCol="1" anchor="ctr">
              <a:noAutofit/>
            </a:bodyPr>
            <a:lstStyle/>
            <a:p>
              <a:pPr defTabSz="975424">
                <a:defRPr sz="18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913" name="Shape 913"/>
          <p:cNvSpPr/>
          <p:nvPr/>
        </p:nvSpPr>
        <p:spPr>
          <a:xfrm>
            <a:off x="5190503" y="3659580"/>
            <a:ext cx="2639097" cy="376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70" tIns="48770" rIns="48770" bIns="48770">
            <a:spAutoFit/>
          </a:bodyPr>
          <a:lstStyle>
            <a:lvl1pPr defTabSz="1300219">
              <a:defRPr b="1"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COMPANY NAME</a:t>
            </a:r>
          </a:p>
        </p:txBody>
      </p:sp>
      <p:sp>
        <p:nvSpPr>
          <p:cNvPr id="914" name="Shape 914"/>
          <p:cNvSpPr/>
          <p:nvPr/>
        </p:nvSpPr>
        <p:spPr>
          <a:xfrm>
            <a:off x="5190503" y="4072987"/>
            <a:ext cx="2639097" cy="740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70" tIns="48770" rIns="48770" bIns="48770">
            <a:spAutoFit/>
          </a:bodyPr>
          <a:lstStyle/>
          <a:p>
            <a:pPr defTabSz="1300219">
              <a:lnSpc>
                <a:spcPct val="130000"/>
              </a:lnSpc>
              <a:defRPr b="1"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1234 Long Beach</a:t>
            </a:r>
          </a:p>
          <a:p>
            <a:pPr defTabSz="1300219">
              <a:lnSpc>
                <a:spcPct val="130000"/>
              </a:lnSpc>
              <a:defRPr b="1"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Los Angeles California</a:t>
            </a:r>
          </a:p>
        </p:txBody>
      </p:sp>
      <p:sp>
        <p:nvSpPr>
          <p:cNvPr id="915" name="Shape 915"/>
          <p:cNvSpPr/>
          <p:nvPr/>
        </p:nvSpPr>
        <p:spPr>
          <a:xfrm>
            <a:off x="6163331" y="2452160"/>
            <a:ext cx="688378" cy="1008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6480" y="0"/>
                  <a:pt x="0" y="1477"/>
                  <a:pt x="0" y="6831"/>
                </a:cubicBezTo>
                <a:cubicBezTo>
                  <a:pt x="0" y="9415"/>
                  <a:pt x="8640" y="18831"/>
                  <a:pt x="10800" y="21600"/>
                </a:cubicBezTo>
                <a:cubicBezTo>
                  <a:pt x="12960" y="18831"/>
                  <a:pt x="21600" y="9415"/>
                  <a:pt x="21600" y="6831"/>
                </a:cubicBezTo>
                <a:cubicBezTo>
                  <a:pt x="21600" y="1477"/>
                  <a:pt x="15120" y="0"/>
                  <a:pt x="10800" y="0"/>
                </a:cubicBezTo>
                <a:close/>
                <a:moveTo>
                  <a:pt x="10800" y="9046"/>
                </a:moveTo>
                <a:cubicBezTo>
                  <a:pt x="8910" y="9046"/>
                  <a:pt x="7290" y="8123"/>
                  <a:pt x="7290" y="6831"/>
                </a:cubicBezTo>
                <a:cubicBezTo>
                  <a:pt x="7290" y="5538"/>
                  <a:pt x="8910" y="4431"/>
                  <a:pt x="10800" y="4431"/>
                </a:cubicBezTo>
                <a:cubicBezTo>
                  <a:pt x="12690" y="4431"/>
                  <a:pt x="14310" y="5538"/>
                  <a:pt x="14310" y="6831"/>
                </a:cubicBezTo>
                <a:cubicBezTo>
                  <a:pt x="14310" y="8123"/>
                  <a:pt x="12690" y="9046"/>
                  <a:pt x="10800" y="9046"/>
                </a:cubicBezTo>
                <a:close/>
              </a:path>
            </a:pathLst>
          </a:custGeom>
          <a:solidFill>
            <a:srgbClr val="9BBB5C"/>
          </a:solidFill>
          <a:ln w="12700">
            <a:miter lim="400000"/>
          </a:ln>
        </p:spPr>
        <p:txBody>
          <a:bodyPr lIns="32511" tIns="32511" rIns="32511" bIns="32511"/>
          <a:lstStyle/>
          <a:p>
            <a:pPr algn="l" defTabSz="1300219">
              <a:defRPr b="1"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</a:p>
        </p:txBody>
      </p:sp>
      <p:grpSp>
        <p:nvGrpSpPr>
          <p:cNvPr id="919" name="Group 919"/>
          <p:cNvGrpSpPr/>
          <p:nvPr/>
        </p:nvGrpSpPr>
        <p:grpSpPr>
          <a:xfrm>
            <a:off x="3404525" y="5715482"/>
            <a:ext cx="6217719" cy="1109136"/>
            <a:chOff x="0" y="0"/>
            <a:chExt cx="6217718" cy="1109134"/>
          </a:xfrm>
        </p:grpSpPr>
        <p:sp>
          <p:nvSpPr>
            <p:cNvPr id="916" name="Shape 916"/>
            <p:cNvSpPr/>
            <p:nvPr/>
          </p:nvSpPr>
          <p:spPr>
            <a:xfrm>
              <a:off x="535375" y="0"/>
              <a:ext cx="5125014" cy="74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4385" tIns="24385" rIns="24385" bIns="24385" numCol="1" anchor="t">
              <a:spAutoFit/>
            </a:bodyPr>
            <a:lstStyle>
              <a:lvl1pPr defTabSz="1300219">
                <a:defRPr b="1" sz="46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Imputation of area</a:t>
              </a:r>
            </a:p>
          </p:txBody>
        </p:sp>
        <p:sp>
          <p:nvSpPr>
            <p:cNvPr id="917" name="Shape 917"/>
            <p:cNvSpPr/>
            <p:nvPr/>
          </p:nvSpPr>
          <p:spPr>
            <a:xfrm>
              <a:off x="2694608" y="1060355"/>
              <a:ext cx="828504" cy="4878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2511" tIns="32511" rIns="32511" bIns="32511" numCol="1" anchor="ctr">
              <a:noAutofit/>
            </a:bodyPr>
            <a:lstStyle/>
            <a:p>
              <a:pPr defTabSz="1300219">
                <a:defRPr sz="1800">
                  <a:solidFill>
                    <a:srgbClr val="9BBB5C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18" name="Shape 918"/>
            <p:cNvSpPr/>
            <p:nvPr/>
          </p:nvSpPr>
          <p:spPr>
            <a:xfrm>
              <a:off x="-1" y="614462"/>
              <a:ext cx="6217720" cy="357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012" tIns="58012" rIns="58012" bIns="58012" numCol="1" anchor="t">
              <a:normAutofit fontScale="100000" lnSpcReduction="0"/>
            </a:bodyPr>
            <a:lstStyle>
              <a:lvl1pPr defTabSz="773430">
                <a:lnSpc>
                  <a:spcPct val="120000"/>
                </a:lnSpc>
                <a:spcBef>
                  <a:spcPts val="300"/>
                </a:spcBef>
                <a:defRPr sz="1600">
                  <a:solidFill>
                    <a:srgbClr val="1EA1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>
                  <a:solidFill>
                    <a:srgbClr val="FFFFFF"/>
                  </a:solidFill>
                </a:defRPr>
              </a:pPr>
              <a:r>
                <a:rPr>
                  <a:solidFill>
                    <a:srgbClr val="1EA185"/>
                  </a:solidFill>
                </a:rPr>
                <a:t>actually not real imputation</a:t>
              </a:r>
            </a:p>
          </p:txBody>
        </p:sp>
      </p:grpSp>
      <p:graphicFrame>
        <p:nvGraphicFramePr>
          <p:cNvPr id="920" name="Table 920"/>
          <p:cNvGraphicFramePr/>
          <p:nvPr/>
        </p:nvGraphicFramePr>
        <p:xfrm>
          <a:off x="1003300" y="627467"/>
          <a:ext cx="11638211" cy="487389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453188"/>
                <a:gridCol w="1453188"/>
                <a:gridCol w="1453188"/>
                <a:gridCol w="1453188"/>
                <a:gridCol w="1453188"/>
                <a:gridCol w="1453188"/>
                <a:gridCol w="1453188"/>
                <a:gridCol w="1453188"/>
              </a:tblGrid>
              <a:tr h="54013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area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highlight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postcode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street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40132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Pool*Restaurant*Beachfront*Room Service*Fitnes...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146−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957 (Based on Average Rates for a Stan...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1,215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272 Moo 3 Phra-Ae Beach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40132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moo 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Pool*Room Service*Restaurant*Fitness Center wi...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property_302953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116−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554 (Based on Average Rates for a Stan...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1,779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99 Moo 5, Ba Kan Tiang Beach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40132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aonang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Free High Speed Internet ( WiFi )*Pool*Room Se...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property_4061895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81180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56−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184 (Based on Average Rates for a Stand...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1,042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550 Soi Aonang 11/1, Moo 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40132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moo 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Pool*Beachfront*Restaurant*Room Service*Free H...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property_447359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81180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157−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446 (Based on Average Rates for a Stan...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1,426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123 Moo 3, Tumbol Nongtalay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40132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muang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Pool*Room Service*Restaurant*Fitness Center wi...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property_302771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310−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1,039 (Based on Average Rates for a St...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1,452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214 Moo 2, Tambon Ao-Nang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40132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 KanTieng Bay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Pool*Restaurant*Bar/Lounge*Free High Speed Int...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property_1672310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76−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283 (Based on Average Rates for a Stand...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595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272 Moo 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40132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muang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Pool*Fitness Center with Gym / Workout Room*Ro...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property_447492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366−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1,089 (Based on Average Rates for a St...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619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111 Moo 3 Nongthalay, Muang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40132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Restaurant*Beachfront*Bar/Lounge*Free High Spe...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property_787184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7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45−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algn="l" defTabSz="914400">
                        <a:def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t>117 (Based on Average Rates for a Stand...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558 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299 Moo 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07" grpId="1"/>
      <p:bldP build="whole" bldLvl="1" animBg="1" rev="0" advAuto="0" spid="915" grpId="7"/>
      <p:bldP build="whole" bldLvl="1" animBg="1" rev="0" advAuto="0" spid="908" grpId="2"/>
      <p:bldP build="whole" bldLvl="1" animBg="1" rev="0" advAuto="0" spid="913" grpId="5"/>
      <p:bldP build="whole" bldLvl="1" animBg="1" rev="0" advAuto="0" spid="912" grpId="4"/>
      <p:bldP build="whole" bldLvl="1" animBg="1" rev="0" advAuto="0" spid="914" grpId="6"/>
      <p:bldP build="whole" bldLvl="1" animBg="1" rev="0" advAuto="0" spid="919" grpId="8"/>
      <p:bldP build="whole" bldLvl="1" animBg="1" rev="0" advAuto="0" spid="909" grpId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/>
          <p:nvPr/>
        </p:nvSpPr>
        <p:spPr>
          <a:xfrm>
            <a:off x="-1" y="3149776"/>
            <a:ext cx="13004801" cy="2854050"/>
          </a:xfrm>
          <a:prstGeom prst="rect">
            <a:avLst/>
          </a:prstGeom>
          <a:solidFill>
            <a:srgbClr val="202832">
              <a:alpha val="78000"/>
            </a:srgbClr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923" name="Shape 923"/>
          <p:cNvSpPr/>
          <p:nvPr/>
        </p:nvSpPr>
        <p:spPr>
          <a:xfrm>
            <a:off x="3198672" y="6245354"/>
            <a:ext cx="937294" cy="280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511" tIns="32511" rIns="32511" bIns="32511">
            <a:spAutoFit/>
          </a:bodyPr>
          <a:lstStyle>
            <a:lvl1pPr defTabSz="1300219">
              <a:defRPr b="1" sz="1400">
                <a:solidFill>
                  <a:srgbClr val="1EA185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Split price</a:t>
            </a:r>
          </a:p>
        </p:txBody>
      </p:sp>
      <p:sp>
        <p:nvSpPr>
          <p:cNvPr id="924" name="Shape 924"/>
          <p:cNvSpPr/>
          <p:nvPr/>
        </p:nvSpPr>
        <p:spPr>
          <a:xfrm>
            <a:off x="5264085" y="6527924"/>
            <a:ext cx="2170603" cy="456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511" tIns="32511" rIns="32511" bIns="32511">
            <a:spAutoFit/>
          </a:bodyPr>
          <a:lstStyle/>
          <a:p>
            <a:pPr defTabSz="1300219">
              <a:lnSpc>
                <a:spcPct val="120000"/>
              </a:lnSpc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Cut the reviews column to only </a:t>
            </a:r>
          </a:p>
          <a:p>
            <a:pPr defTabSz="1300219">
              <a:lnSpc>
                <a:spcPct val="120000"/>
              </a:lnSpc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maintain the review numbers</a:t>
            </a:r>
          </a:p>
        </p:txBody>
      </p:sp>
      <p:sp>
        <p:nvSpPr>
          <p:cNvPr id="925" name="Shape 925"/>
          <p:cNvSpPr/>
          <p:nvPr/>
        </p:nvSpPr>
        <p:spPr>
          <a:xfrm>
            <a:off x="5704771" y="6245354"/>
            <a:ext cx="1362348" cy="280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511" tIns="32511" rIns="32511" bIns="32511">
            <a:spAutoFit/>
          </a:bodyPr>
          <a:lstStyle>
            <a:lvl1pPr defTabSz="1300219">
              <a:defRPr b="1" sz="1400">
                <a:solidFill>
                  <a:srgbClr val="9BBB5C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cut the reviews</a:t>
            </a:r>
          </a:p>
        </p:txBody>
      </p:sp>
      <p:sp>
        <p:nvSpPr>
          <p:cNvPr id="926" name="Shape 926"/>
          <p:cNvSpPr/>
          <p:nvPr/>
        </p:nvSpPr>
        <p:spPr>
          <a:xfrm>
            <a:off x="8524688" y="6245354"/>
            <a:ext cx="1578867" cy="280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511" tIns="32511" rIns="32511" bIns="32511">
            <a:spAutoFit/>
          </a:bodyPr>
          <a:lstStyle>
            <a:lvl1pPr defTabSz="1300219">
              <a:defRPr b="1" sz="1400">
                <a:solidFill>
                  <a:srgbClr val="F29B26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Split the highlight</a:t>
            </a:r>
          </a:p>
        </p:txBody>
      </p:sp>
      <p:sp>
        <p:nvSpPr>
          <p:cNvPr id="927" name="Shape 927"/>
          <p:cNvSpPr/>
          <p:nvPr/>
        </p:nvSpPr>
        <p:spPr>
          <a:xfrm>
            <a:off x="8216369" y="6527924"/>
            <a:ext cx="2170603" cy="456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511" tIns="32511" rIns="32511" bIns="32511">
            <a:spAutoFit/>
          </a:bodyPr>
          <a:lstStyle>
            <a:lvl1pPr defTabSz="1300219">
              <a:lnSpc>
                <a:spcPct val="120000"/>
              </a:lnSpc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Split the highlight column into multiple columns</a:t>
            </a:r>
          </a:p>
        </p:txBody>
      </p:sp>
      <p:sp>
        <p:nvSpPr>
          <p:cNvPr id="928" name="Shape 928"/>
          <p:cNvSpPr/>
          <p:nvPr/>
        </p:nvSpPr>
        <p:spPr>
          <a:xfrm>
            <a:off x="2617828" y="6527924"/>
            <a:ext cx="2170603" cy="456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511" tIns="32511" rIns="32511" bIns="32511">
            <a:spAutoFit/>
          </a:bodyPr>
          <a:lstStyle>
            <a:lvl1pPr defTabSz="1300219">
              <a:lnSpc>
                <a:spcPct val="120000"/>
              </a:lnSpc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Split prices into two columns,the high and the low</a:t>
            </a:r>
          </a:p>
        </p:txBody>
      </p:sp>
      <p:graphicFrame>
        <p:nvGraphicFramePr>
          <p:cNvPr id="929" name="Table 929"/>
          <p:cNvGraphicFramePr/>
          <p:nvPr/>
        </p:nvGraphicFramePr>
        <p:xfrm>
          <a:off x="101600" y="1257300"/>
          <a:ext cx="12814300" cy="451549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750465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area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highlight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postcode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street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high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low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room service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restaurant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fitness center with gym / workout room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bar/lounge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free internet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free parking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free breakfast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beachfront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free high speed internet ( wifi 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pool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50465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136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other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free internet*restaurant*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property_816989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Moo 2 174 Phra Ae, 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50465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149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beachfront*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property_1312383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39 Moo 3, Tambol 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50465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166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other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pool*beachfront*free parking*restaurant*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property_1179866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Phet Kasen, 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50465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174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other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free parking*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property_2018839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81110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253 3 M.2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50465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175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long beach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property_1232097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Long Beach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0" advTm="3000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28" grpId="7"/>
      <p:bldP build="whole" bldLvl="1" animBg="1" rev="0" advAuto="0" spid="927" grpId="6"/>
      <p:bldP build="whole" bldLvl="1" animBg="1" rev="0" advAuto="0" spid="923" grpId="2"/>
      <p:bldP build="whole" bldLvl="1" animBg="1" rev="0" advAuto="0" spid="922" grpId="1"/>
      <p:bldP build="whole" bldLvl="1" animBg="1" rev="0" advAuto="0" spid="926" grpId="5"/>
      <p:bldP build="whole" bldLvl="1" animBg="1" rev="0" advAuto="0" spid="925" grpId="4"/>
      <p:bldP build="whole" bldLvl="1" animBg="1" rev="0" advAuto="0" spid="924" grpId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/>
          <p:nvPr/>
        </p:nvSpPr>
        <p:spPr>
          <a:xfrm>
            <a:off x="7510839" y="4227921"/>
            <a:ext cx="484435" cy="484625"/>
          </a:xfrm>
          <a:prstGeom prst="rect">
            <a:avLst/>
          </a:prstGeom>
          <a:solidFill>
            <a:srgbClr val="9BBB5C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936" name="Group 936"/>
          <p:cNvGrpSpPr/>
          <p:nvPr/>
        </p:nvGrpSpPr>
        <p:grpSpPr>
          <a:xfrm>
            <a:off x="8134641" y="4070386"/>
            <a:ext cx="3336895" cy="706773"/>
            <a:chOff x="0" y="0"/>
            <a:chExt cx="3336893" cy="706772"/>
          </a:xfrm>
        </p:grpSpPr>
        <p:sp>
          <p:nvSpPr>
            <p:cNvPr id="934" name="Shape 934"/>
            <p:cNvSpPr/>
            <p:nvPr/>
          </p:nvSpPr>
          <p:spPr>
            <a:xfrm>
              <a:off x="0" y="291228"/>
              <a:ext cx="3336894" cy="415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511" tIns="32511" rIns="32511" bIns="32511" numCol="1" anchor="t">
              <a:spAutoFit/>
            </a:bodyPr>
            <a:lstStyle>
              <a:lvl1pPr algn="l" defTabSz="1300219">
                <a:lnSpc>
                  <a:spcPct val="130000"/>
                </a:lnSpc>
                <a:defRPr sz="1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There are some missingness for post code. We use KNN with K=1 to impute the value with its nearest neighbor</a:t>
              </a:r>
            </a:p>
          </p:txBody>
        </p:sp>
        <p:sp>
          <p:nvSpPr>
            <p:cNvPr id="935" name="Shape 935"/>
            <p:cNvSpPr/>
            <p:nvPr/>
          </p:nvSpPr>
          <p:spPr>
            <a:xfrm>
              <a:off x="0" y="0"/>
              <a:ext cx="3336894" cy="242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511" tIns="32511" rIns="32511" bIns="32511" numCol="1" anchor="t">
              <a:spAutoFit/>
            </a:bodyPr>
            <a:lstStyle>
              <a:lvl1pPr algn="l" defTabSz="1300219">
                <a:lnSpc>
                  <a:spcPct val="130000"/>
                </a:lnSpc>
                <a:defRPr b="1" sz="12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Imputation of post code</a:t>
              </a:r>
            </a:p>
          </p:txBody>
        </p:sp>
      </p:grpSp>
      <p:sp>
        <p:nvSpPr>
          <p:cNvPr id="937" name="Shape 937"/>
          <p:cNvSpPr/>
          <p:nvPr/>
        </p:nvSpPr>
        <p:spPr>
          <a:xfrm>
            <a:off x="7510839" y="5133976"/>
            <a:ext cx="484435" cy="484625"/>
          </a:xfrm>
          <a:prstGeom prst="rect">
            <a:avLst/>
          </a:prstGeom>
          <a:solidFill>
            <a:srgbClr val="F29B26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940" name="Group 940"/>
          <p:cNvGrpSpPr/>
          <p:nvPr/>
        </p:nvGrpSpPr>
        <p:grpSpPr>
          <a:xfrm>
            <a:off x="8134641" y="4976441"/>
            <a:ext cx="3336895" cy="706774"/>
            <a:chOff x="0" y="0"/>
            <a:chExt cx="3336893" cy="706772"/>
          </a:xfrm>
        </p:grpSpPr>
        <p:sp>
          <p:nvSpPr>
            <p:cNvPr id="938" name="Shape 938"/>
            <p:cNvSpPr/>
            <p:nvPr/>
          </p:nvSpPr>
          <p:spPr>
            <a:xfrm>
              <a:off x="0" y="291228"/>
              <a:ext cx="3336894" cy="415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511" tIns="32511" rIns="32511" bIns="32511" numCol="1" anchor="t">
              <a:spAutoFit/>
            </a:bodyPr>
            <a:lstStyle>
              <a:lvl1pPr algn="l" defTabSz="1300219">
                <a:lnSpc>
                  <a:spcPct val="130000"/>
                </a:lnSpc>
                <a:defRPr sz="1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We still use KNN. But this time we try multiple K values and select the best one. In this test we use K=3</a:t>
              </a:r>
            </a:p>
          </p:txBody>
        </p:sp>
        <p:sp>
          <p:nvSpPr>
            <p:cNvPr id="939" name="Shape 939"/>
            <p:cNvSpPr/>
            <p:nvPr/>
          </p:nvSpPr>
          <p:spPr>
            <a:xfrm>
              <a:off x="0" y="0"/>
              <a:ext cx="3336894" cy="242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2511" tIns="32511" rIns="32511" bIns="32511" numCol="1" anchor="t">
              <a:spAutoFit/>
            </a:bodyPr>
            <a:lstStyle>
              <a:lvl1pPr algn="l" defTabSz="1300219">
                <a:lnSpc>
                  <a:spcPct val="130000"/>
                </a:lnSpc>
                <a:defRPr b="1" sz="12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Imputation of high/low prices</a:t>
              </a:r>
            </a:p>
          </p:txBody>
        </p:sp>
      </p:grpSp>
      <p:sp>
        <p:nvSpPr>
          <p:cNvPr id="941" name="Shape 941"/>
          <p:cNvSpPr/>
          <p:nvPr/>
        </p:nvSpPr>
        <p:spPr>
          <a:xfrm>
            <a:off x="7599825" y="4347114"/>
            <a:ext cx="283007" cy="218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34" y="5760"/>
                </a:moveTo>
                <a:cubicBezTo>
                  <a:pt x="10983" y="18720"/>
                  <a:pt x="10983" y="18720"/>
                  <a:pt x="10983" y="18720"/>
                </a:cubicBezTo>
                <a:cubicBezTo>
                  <a:pt x="9153" y="21120"/>
                  <a:pt x="9153" y="21120"/>
                  <a:pt x="9153" y="21120"/>
                </a:cubicBezTo>
                <a:cubicBezTo>
                  <a:pt x="8786" y="21600"/>
                  <a:pt x="8786" y="21600"/>
                  <a:pt x="8420" y="21600"/>
                </a:cubicBezTo>
                <a:cubicBezTo>
                  <a:pt x="8054" y="21600"/>
                  <a:pt x="7688" y="21600"/>
                  <a:pt x="7322" y="21120"/>
                </a:cubicBezTo>
                <a:cubicBezTo>
                  <a:pt x="5492" y="18720"/>
                  <a:pt x="5492" y="18720"/>
                  <a:pt x="5492" y="18720"/>
                </a:cubicBezTo>
                <a:cubicBezTo>
                  <a:pt x="366" y="12480"/>
                  <a:pt x="366" y="12480"/>
                  <a:pt x="366" y="12480"/>
                </a:cubicBezTo>
                <a:cubicBezTo>
                  <a:pt x="0" y="12000"/>
                  <a:pt x="0" y="11520"/>
                  <a:pt x="0" y="11040"/>
                </a:cubicBezTo>
                <a:cubicBezTo>
                  <a:pt x="0" y="10560"/>
                  <a:pt x="0" y="10080"/>
                  <a:pt x="366" y="9600"/>
                </a:cubicBezTo>
                <a:cubicBezTo>
                  <a:pt x="2197" y="7200"/>
                  <a:pt x="2197" y="7200"/>
                  <a:pt x="2197" y="7200"/>
                </a:cubicBezTo>
                <a:cubicBezTo>
                  <a:pt x="2563" y="6720"/>
                  <a:pt x="2929" y="6720"/>
                  <a:pt x="3295" y="6720"/>
                </a:cubicBezTo>
                <a:cubicBezTo>
                  <a:pt x="3661" y="6720"/>
                  <a:pt x="4027" y="6720"/>
                  <a:pt x="4027" y="7200"/>
                </a:cubicBezTo>
                <a:cubicBezTo>
                  <a:pt x="8420" y="12480"/>
                  <a:pt x="8420" y="12480"/>
                  <a:pt x="8420" y="12480"/>
                </a:cubicBezTo>
                <a:cubicBezTo>
                  <a:pt x="17207" y="480"/>
                  <a:pt x="17207" y="480"/>
                  <a:pt x="17207" y="480"/>
                </a:cubicBezTo>
                <a:cubicBezTo>
                  <a:pt x="17573" y="480"/>
                  <a:pt x="17939" y="0"/>
                  <a:pt x="18305" y="0"/>
                </a:cubicBezTo>
                <a:cubicBezTo>
                  <a:pt x="18671" y="0"/>
                  <a:pt x="19037" y="480"/>
                  <a:pt x="19403" y="480"/>
                </a:cubicBezTo>
                <a:cubicBezTo>
                  <a:pt x="21234" y="3360"/>
                  <a:pt x="21234" y="3360"/>
                  <a:pt x="21234" y="3360"/>
                </a:cubicBezTo>
                <a:cubicBezTo>
                  <a:pt x="21234" y="3360"/>
                  <a:pt x="21600" y="3840"/>
                  <a:pt x="21600" y="4320"/>
                </a:cubicBezTo>
                <a:cubicBezTo>
                  <a:pt x="21600" y="4800"/>
                  <a:pt x="21234" y="5280"/>
                  <a:pt x="21234" y="576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942" name="Shape 942"/>
          <p:cNvSpPr/>
          <p:nvPr/>
        </p:nvSpPr>
        <p:spPr>
          <a:xfrm>
            <a:off x="7599825" y="5271323"/>
            <a:ext cx="283007" cy="218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34" y="5760"/>
                </a:moveTo>
                <a:cubicBezTo>
                  <a:pt x="10983" y="18720"/>
                  <a:pt x="10983" y="18720"/>
                  <a:pt x="10983" y="18720"/>
                </a:cubicBezTo>
                <a:cubicBezTo>
                  <a:pt x="9153" y="21120"/>
                  <a:pt x="9153" y="21120"/>
                  <a:pt x="9153" y="21120"/>
                </a:cubicBezTo>
                <a:cubicBezTo>
                  <a:pt x="8786" y="21600"/>
                  <a:pt x="8786" y="21600"/>
                  <a:pt x="8420" y="21600"/>
                </a:cubicBezTo>
                <a:cubicBezTo>
                  <a:pt x="8054" y="21600"/>
                  <a:pt x="7688" y="21600"/>
                  <a:pt x="7322" y="21120"/>
                </a:cubicBezTo>
                <a:cubicBezTo>
                  <a:pt x="5492" y="18720"/>
                  <a:pt x="5492" y="18720"/>
                  <a:pt x="5492" y="18720"/>
                </a:cubicBezTo>
                <a:cubicBezTo>
                  <a:pt x="366" y="12480"/>
                  <a:pt x="366" y="12480"/>
                  <a:pt x="366" y="12480"/>
                </a:cubicBezTo>
                <a:cubicBezTo>
                  <a:pt x="0" y="12000"/>
                  <a:pt x="0" y="11520"/>
                  <a:pt x="0" y="11040"/>
                </a:cubicBezTo>
                <a:cubicBezTo>
                  <a:pt x="0" y="10560"/>
                  <a:pt x="0" y="10080"/>
                  <a:pt x="366" y="9600"/>
                </a:cubicBezTo>
                <a:cubicBezTo>
                  <a:pt x="2197" y="7200"/>
                  <a:pt x="2197" y="7200"/>
                  <a:pt x="2197" y="7200"/>
                </a:cubicBezTo>
                <a:cubicBezTo>
                  <a:pt x="2563" y="6720"/>
                  <a:pt x="2929" y="6720"/>
                  <a:pt x="3295" y="6720"/>
                </a:cubicBezTo>
                <a:cubicBezTo>
                  <a:pt x="3661" y="6720"/>
                  <a:pt x="4027" y="6720"/>
                  <a:pt x="4027" y="7200"/>
                </a:cubicBezTo>
                <a:cubicBezTo>
                  <a:pt x="8420" y="12480"/>
                  <a:pt x="8420" y="12480"/>
                  <a:pt x="8420" y="12480"/>
                </a:cubicBezTo>
                <a:cubicBezTo>
                  <a:pt x="17207" y="480"/>
                  <a:pt x="17207" y="480"/>
                  <a:pt x="17207" y="480"/>
                </a:cubicBezTo>
                <a:cubicBezTo>
                  <a:pt x="17573" y="480"/>
                  <a:pt x="17939" y="0"/>
                  <a:pt x="18305" y="0"/>
                </a:cubicBezTo>
                <a:cubicBezTo>
                  <a:pt x="18671" y="0"/>
                  <a:pt x="19037" y="480"/>
                  <a:pt x="19403" y="480"/>
                </a:cubicBezTo>
                <a:cubicBezTo>
                  <a:pt x="21234" y="3360"/>
                  <a:pt x="21234" y="3360"/>
                  <a:pt x="21234" y="3360"/>
                </a:cubicBezTo>
                <a:cubicBezTo>
                  <a:pt x="21234" y="3360"/>
                  <a:pt x="21600" y="3840"/>
                  <a:pt x="21600" y="4320"/>
                </a:cubicBezTo>
                <a:cubicBezTo>
                  <a:pt x="21600" y="4800"/>
                  <a:pt x="21234" y="5280"/>
                  <a:pt x="21234" y="576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943" name="Shape 943"/>
          <p:cNvSpPr/>
          <p:nvPr/>
        </p:nvSpPr>
        <p:spPr>
          <a:xfrm>
            <a:off x="7130255" y="1145723"/>
            <a:ext cx="5362308" cy="2144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5" tIns="24385" rIns="24385" bIns="24385">
            <a:spAutoFit/>
          </a:bodyPr>
          <a:lstStyle/>
          <a:p>
            <a:pPr defTabSz="1300219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Imputation of post code</a:t>
            </a:r>
          </a:p>
          <a:p>
            <a:pPr defTabSz="1300219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and prices</a:t>
            </a:r>
          </a:p>
        </p:txBody>
      </p:sp>
      <p:graphicFrame>
        <p:nvGraphicFramePr>
          <p:cNvPr id="944" name="Table 944"/>
          <p:cNvGraphicFramePr/>
          <p:nvPr/>
        </p:nvGraphicFramePr>
        <p:xfrm>
          <a:off x="215899" y="1461337"/>
          <a:ext cx="6788151" cy="66643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29241"/>
                <a:gridCol w="1129241"/>
                <a:gridCol w="1129241"/>
                <a:gridCol w="1129241"/>
                <a:gridCol w="1129241"/>
                <a:gridCol w="1129241"/>
              </a:tblGrid>
              <a:tr h="739069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area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postcode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high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low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39069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1215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957.000000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146.000000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39069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property_302953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moo 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1779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554.000000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116.000000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39069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property_4061895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ao nang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81180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1042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184.000000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56.000000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39069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property_447359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moo 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81180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1426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446.000000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157.000000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39069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property_302771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muang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1452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1039.000000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310.000000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39069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property_1672310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other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283.000000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76.000000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39069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property_447492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muang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81000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619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1089.000000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366.000000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739069"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property_787184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saladan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81150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558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117.000000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45.000000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wipe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43" grpId="7"/>
      <p:bldP build="whole" bldLvl="1" animBg="1" rev="0" advAuto="0" spid="937" grpId="3"/>
      <p:bldP build="whole" bldLvl="1" animBg="1" rev="0" advAuto="0" spid="942" grpId="6"/>
      <p:bldP build="whole" bldLvl="1" animBg="1" rev="0" advAuto="0" spid="936" grpId="2"/>
      <p:bldP build="whole" bldLvl="1" animBg="1" rev="0" advAuto="0" spid="941" grpId="5"/>
      <p:bldP build="whole" bldLvl="1" animBg="1" rev="0" advAuto="0" spid="940" grpId="4"/>
      <p:bldP build="whole" bldLvl="1" animBg="1" rev="0" advAuto="0" spid="93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1044515" y="5922789"/>
            <a:ext cx="10920850" cy="2167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numCol="2" spcCol="546042"/>
          <a:lstStyle/>
          <a:p>
            <a:pPr algn="just" defTabSz="1300219">
              <a:defRPr b="1"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There are many important informations for restaurants, hotels, flights, public transportations and other details for your travel.</a:t>
            </a:r>
          </a:p>
          <a:p>
            <a:pPr algn="just"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800"/>
          </a:p>
          <a:p>
            <a:pPr algn="l"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800"/>
              <a:t>It contains a long list of hotels for each specific destination.                                                                   </a:t>
            </a:r>
            <a:endParaRPr sz="1800"/>
          </a:p>
          <a:p>
            <a:pPr algn="just"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800"/>
              <a:t>Inside each node of the list, there are more details for each specific hotel, with many helpful informations like price, location, type, amenities.</a:t>
            </a:r>
            <a:endParaRPr sz="1800"/>
          </a:p>
          <a:p>
            <a:pPr algn="just"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800"/>
          </a:p>
          <a:p>
            <a:pPr algn="just"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800"/>
              <a:t>Perhaps the most useful and distinguished features are the rankings and reviews to help a person choose his/her own hotel. </a:t>
            </a:r>
            <a:endParaRPr sz="1800"/>
          </a:p>
          <a:p>
            <a:pPr algn="just"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800"/>
          </a:p>
          <a:p>
            <a:pPr algn="just"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800"/>
              <a:t>Curabitur Lorem ipsum dolor sit amet, consectetur adipiscing elit. Ut efficitur ipsum vitae tortor accumsan, a pulvinar lorem lacinia. Donec eu arcu justo. Fusce eget consequat risus. Lorem ipsum dolor sit amet, consectetur adipiscing e</a:t>
            </a:r>
          </a:p>
        </p:txBody>
      </p:sp>
      <p:grpSp>
        <p:nvGrpSpPr>
          <p:cNvPr id="179" name="Group 179"/>
          <p:cNvGrpSpPr/>
          <p:nvPr/>
        </p:nvGrpSpPr>
        <p:grpSpPr>
          <a:xfrm>
            <a:off x="3206479" y="503782"/>
            <a:ext cx="6591842" cy="2306432"/>
            <a:chOff x="10982" y="-342900"/>
            <a:chExt cx="6591840" cy="2306431"/>
          </a:xfrm>
        </p:grpSpPr>
        <p:sp>
          <p:nvSpPr>
            <p:cNvPr id="177" name="Shape 177"/>
            <p:cNvSpPr/>
            <p:nvPr/>
          </p:nvSpPr>
          <p:spPr>
            <a:xfrm>
              <a:off x="10982" y="-342901"/>
              <a:ext cx="6591841" cy="1928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9">
                <a:defRPr b="1" sz="6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b="0"/>
              </a:pPr>
              <a:r>
                <a:rPr b="1"/>
                <a:t>About TripAdvisor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198851" y="1516002"/>
              <a:ext cx="6216101" cy="44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7997" tIns="57997" rIns="57997" bIns="57997" numCol="1" anchor="t">
              <a:normAutofit fontScale="100000" lnSpcReduction="0"/>
            </a:bodyPr>
            <a:lstStyle>
              <a:lvl1pPr defTabSz="773430">
                <a:lnSpc>
                  <a:spcPct val="120000"/>
                </a:lnSpc>
                <a:spcBef>
                  <a:spcPts val="500"/>
                </a:spcBef>
                <a:defRPr sz="2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sz="1600"/>
              </a:pPr>
              <a:r>
                <a:rPr sz="2000"/>
                <a:t>A quick look at the website </a:t>
              </a:r>
            </a:p>
          </p:txBody>
        </p:sp>
      </p:grpSp>
      <p:sp>
        <p:nvSpPr>
          <p:cNvPr id="180" name="Shape 180"/>
          <p:cNvSpPr/>
          <p:nvPr/>
        </p:nvSpPr>
        <p:spPr>
          <a:xfrm flipH="1" rot="5400000">
            <a:off x="2877115" y="311869"/>
            <a:ext cx="1970416" cy="7896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16765" y="0"/>
                  <a:pt x="21600" y="1207"/>
                  <a:pt x="21600" y="2695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2695"/>
                </a:lnTo>
                <a:cubicBezTo>
                  <a:pt x="0" y="1207"/>
                  <a:pt x="4835" y="0"/>
                  <a:pt x="10800" y="0"/>
                </a:cubicBezTo>
                <a:close/>
              </a:path>
            </a:pathLst>
          </a:custGeom>
          <a:solidFill>
            <a:srgbClr val="445469">
              <a:alpha val="40000"/>
            </a:srgbClr>
          </a:solidFill>
          <a:ln w="12700">
            <a:miter lim="400000"/>
          </a:ln>
        </p:spPr>
        <p:txBody>
          <a:bodyPr lIns="24383" tIns="24383" rIns="24383" bIns="24383" anchor="ctr"/>
          <a:lstStyle/>
          <a:p>
            <a:pPr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84" name="Group 184"/>
          <p:cNvGrpSpPr/>
          <p:nvPr/>
        </p:nvGrpSpPr>
        <p:grpSpPr>
          <a:xfrm>
            <a:off x="910253" y="3430921"/>
            <a:ext cx="7120648" cy="1793453"/>
            <a:chOff x="0" y="0"/>
            <a:chExt cx="7120647" cy="1793451"/>
          </a:xfrm>
        </p:grpSpPr>
        <p:sp>
          <p:nvSpPr>
            <p:cNvPr id="181" name="Shape 181"/>
            <p:cNvSpPr/>
            <p:nvPr/>
          </p:nvSpPr>
          <p:spPr>
            <a:xfrm>
              <a:off x="438753" y="4294"/>
              <a:ext cx="6681895" cy="17891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8758" tIns="48758" rIns="48758" bIns="48758" numCol="1" anchor="ctr">
              <a:spAutoFit/>
            </a:bodyPr>
            <a:lstStyle>
              <a:lvl1pPr algn="l" defTabSz="1300219">
                <a:lnSpc>
                  <a:spcPct val="90000"/>
                </a:lnSpc>
                <a:defRPr sz="30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TripAdvisor, Inc. is an American travel website company providing reviews of travel-related content. It also includes interactive travel forums.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5275150" y="1266464"/>
              <a:ext cx="408362" cy="35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15" h="21600" fill="norm" stroke="1" extrusionOk="0">
                  <a:moveTo>
                    <a:pt x="3413" y="0"/>
                  </a:moveTo>
                  <a:cubicBezTo>
                    <a:pt x="1268" y="0"/>
                    <a:pt x="0" y="2305"/>
                    <a:pt x="0" y="4610"/>
                  </a:cubicBezTo>
                  <a:cubicBezTo>
                    <a:pt x="0" y="7573"/>
                    <a:pt x="1268" y="9878"/>
                    <a:pt x="3413" y="9878"/>
                  </a:cubicBezTo>
                  <a:cubicBezTo>
                    <a:pt x="6924" y="9878"/>
                    <a:pt x="4778" y="19163"/>
                    <a:pt x="0" y="19163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8191" y="21600"/>
                    <a:pt x="11653" y="0"/>
                    <a:pt x="3413" y="0"/>
                  </a:cubicBezTo>
                  <a:close/>
                  <a:moveTo>
                    <a:pt x="13409" y="0"/>
                  </a:moveTo>
                  <a:cubicBezTo>
                    <a:pt x="11653" y="0"/>
                    <a:pt x="9947" y="2305"/>
                    <a:pt x="9947" y="4610"/>
                  </a:cubicBezTo>
                  <a:cubicBezTo>
                    <a:pt x="9947" y="7573"/>
                    <a:pt x="11653" y="9878"/>
                    <a:pt x="13409" y="9878"/>
                  </a:cubicBezTo>
                  <a:cubicBezTo>
                    <a:pt x="17260" y="9878"/>
                    <a:pt x="14676" y="19163"/>
                    <a:pt x="9947" y="19163"/>
                  </a:cubicBezTo>
                  <a:cubicBezTo>
                    <a:pt x="9947" y="21600"/>
                    <a:pt x="9947" y="21600"/>
                    <a:pt x="9947" y="21600"/>
                  </a:cubicBezTo>
                  <a:cubicBezTo>
                    <a:pt x="18577" y="21600"/>
                    <a:pt x="21600" y="0"/>
                    <a:pt x="1340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algn="l" defTabSz="1300219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83" name="Shape 183"/>
            <p:cNvSpPr/>
            <p:nvPr/>
          </p:nvSpPr>
          <p:spPr>
            <a:xfrm rot="11131217">
              <a:off x="16335" y="18808"/>
              <a:ext cx="408362" cy="35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15" h="21600" fill="norm" stroke="1" extrusionOk="0">
                  <a:moveTo>
                    <a:pt x="3413" y="0"/>
                  </a:moveTo>
                  <a:cubicBezTo>
                    <a:pt x="1268" y="0"/>
                    <a:pt x="0" y="2305"/>
                    <a:pt x="0" y="4610"/>
                  </a:cubicBezTo>
                  <a:cubicBezTo>
                    <a:pt x="0" y="7573"/>
                    <a:pt x="1268" y="9878"/>
                    <a:pt x="3413" y="9878"/>
                  </a:cubicBezTo>
                  <a:cubicBezTo>
                    <a:pt x="6924" y="9878"/>
                    <a:pt x="4778" y="19163"/>
                    <a:pt x="0" y="19163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8191" y="21600"/>
                    <a:pt x="11653" y="0"/>
                    <a:pt x="3413" y="0"/>
                  </a:cubicBezTo>
                  <a:close/>
                  <a:moveTo>
                    <a:pt x="13409" y="0"/>
                  </a:moveTo>
                  <a:cubicBezTo>
                    <a:pt x="11653" y="0"/>
                    <a:pt x="9947" y="2305"/>
                    <a:pt x="9947" y="4610"/>
                  </a:cubicBezTo>
                  <a:cubicBezTo>
                    <a:pt x="9947" y="7573"/>
                    <a:pt x="11653" y="9878"/>
                    <a:pt x="13409" y="9878"/>
                  </a:cubicBezTo>
                  <a:cubicBezTo>
                    <a:pt x="17260" y="9878"/>
                    <a:pt x="14676" y="19163"/>
                    <a:pt x="9947" y="19163"/>
                  </a:cubicBezTo>
                  <a:cubicBezTo>
                    <a:pt x="9947" y="21600"/>
                    <a:pt x="9947" y="21600"/>
                    <a:pt x="9947" y="21600"/>
                  </a:cubicBezTo>
                  <a:cubicBezTo>
                    <a:pt x="18577" y="21600"/>
                    <a:pt x="21600" y="0"/>
                    <a:pt x="1340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algn="l" defTabSz="1300219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push dir="u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Class="entr" nodeType="with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9" grpId="1"/>
      <p:bldP build="whole" bldLvl="1" animBg="1" rev="0" advAuto="0" spid="180" grpId="2"/>
      <p:bldP build="whole" bldLvl="1" animBg="1" rev="0" advAuto="0" spid="184" grpId="3"/>
      <p:bldP build="p" bldLvl="5" animBg="1" rev="0" advAuto="0" spid="176" grpId="4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/>
          <p:nvPr/>
        </p:nvSpPr>
        <p:spPr>
          <a:xfrm>
            <a:off x="2940633" y="7173973"/>
            <a:ext cx="6270849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487680">
              <a:lnSpc>
                <a:spcPct val="125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remodify the language, purpose and season columns to cut off the unnecessary prefix</a:t>
            </a:r>
          </a:p>
        </p:txBody>
      </p:sp>
      <p:sp>
        <p:nvSpPr>
          <p:cNvPr id="947" name="Shape 947"/>
          <p:cNvSpPr/>
          <p:nvPr/>
        </p:nvSpPr>
        <p:spPr>
          <a:xfrm>
            <a:off x="3821435" y="7595456"/>
            <a:ext cx="4051748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 defTabSz="487680">
              <a:lnSpc>
                <a:spcPct val="125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Add another column to calculate the sum of the ratings.</a:t>
            </a:r>
          </a:p>
        </p:txBody>
      </p:sp>
      <p:grpSp>
        <p:nvGrpSpPr>
          <p:cNvPr id="950" name="Group 950"/>
          <p:cNvGrpSpPr/>
          <p:nvPr/>
        </p:nvGrpSpPr>
        <p:grpSpPr>
          <a:xfrm>
            <a:off x="4442483" y="2204756"/>
            <a:ext cx="4111366" cy="3403755"/>
            <a:chOff x="0" y="0"/>
            <a:chExt cx="4111364" cy="3403754"/>
          </a:xfrm>
        </p:grpSpPr>
        <p:sp>
          <p:nvSpPr>
            <p:cNvPr id="948" name="Shape 948"/>
            <p:cNvSpPr/>
            <p:nvPr/>
          </p:nvSpPr>
          <p:spPr>
            <a:xfrm>
              <a:off x="-1" y="-1"/>
              <a:ext cx="4111366" cy="3403756"/>
            </a:xfrm>
            <a:prstGeom prst="rect">
              <a:avLst/>
            </a:prstGeom>
            <a:solidFill>
              <a:srgbClr val="19252F">
                <a:alpha val="8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2511" tIns="32511" rIns="32511" bIns="32511" numCol="1" anchor="ctr">
              <a:noAutofit/>
            </a:bodyPr>
            <a:lstStyle/>
            <a:p>
              <a:pPr defTabSz="975424">
                <a:defRPr sz="18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949" name="Shape 949"/>
            <p:cNvSpPr/>
            <p:nvPr/>
          </p:nvSpPr>
          <p:spPr>
            <a:xfrm>
              <a:off x="-1" y="0"/>
              <a:ext cx="4111366" cy="121606"/>
            </a:xfrm>
            <a:prstGeom prst="rect">
              <a:avLst/>
            </a:prstGeom>
            <a:solidFill>
              <a:srgbClr val="040709">
                <a:alpha val="4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2511" tIns="32511" rIns="32511" bIns="32511" numCol="1" anchor="ctr">
              <a:noAutofit/>
            </a:bodyPr>
            <a:lstStyle/>
            <a:p>
              <a:pPr defTabSz="975424">
                <a:defRPr sz="18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951" name="Shape 951"/>
          <p:cNvSpPr/>
          <p:nvPr/>
        </p:nvSpPr>
        <p:spPr>
          <a:xfrm>
            <a:off x="5190503" y="3659580"/>
            <a:ext cx="2639097" cy="376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70" tIns="48770" rIns="48770" bIns="48770">
            <a:spAutoFit/>
          </a:bodyPr>
          <a:lstStyle>
            <a:lvl1pPr defTabSz="1300219">
              <a:defRPr b="1"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COMPANY NAME</a:t>
            </a:r>
          </a:p>
        </p:txBody>
      </p:sp>
      <p:sp>
        <p:nvSpPr>
          <p:cNvPr id="952" name="Shape 952"/>
          <p:cNvSpPr/>
          <p:nvPr/>
        </p:nvSpPr>
        <p:spPr>
          <a:xfrm>
            <a:off x="5190503" y="4072987"/>
            <a:ext cx="2639097" cy="740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8770" tIns="48770" rIns="48770" bIns="48770">
            <a:spAutoFit/>
          </a:bodyPr>
          <a:lstStyle/>
          <a:p>
            <a:pPr defTabSz="1300219">
              <a:lnSpc>
                <a:spcPct val="130000"/>
              </a:lnSpc>
              <a:defRPr b="1"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1234 Long Beach</a:t>
            </a:r>
          </a:p>
          <a:p>
            <a:pPr defTabSz="1300219">
              <a:lnSpc>
                <a:spcPct val="130000"/>
              </a:lnSpc>
              <a:defRPr b="1"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Los Angeles California</a:t>
            </a:r>
          </a:p>
        </p:txBody>
      </p:sp>
      <p:sp>
        <p:nvSpPr>
          <p:cNvPr id="953" name="Shape 953"/>
          <p:cNvSpPr/>
          <p:nvPr/>
        </p:nvSpPr>
        <p:spPr>
          <a:xfrm>
            <a:off x="6163331" y="2452160"/>
            <a:ext cx="688378" cy="1008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6480" y="0"/>
                  <a:pt x="0" y="1477"/>
                  <a:pt x="0" y="6831"/>
                </a:cubicBezTo>
                <a:cubicBezTo>
                  <a:pt x="0" y="9415"/>
                  <a:pt x="8640" y="18831"/>
                  <a:pt x="10800" y="21600"/>
                </a:cubicBezTo>
                <a:cubicBezTo>
                  <a:pt x="12960" y="18831"/>
                  <a:pt x="21600" y="9415"/>
                  <a:pt x="21600" y="6831"/>
                </a:cubicBezTo>
                <a:cubicBezTo>
                  <a:pt x="21600" y="1477"/>
                  <a:pt x="15120" y="0"/>
                  <a:pt x="10800" y="0"/>
                </a:cubicBezTo>
                <a:close/>
                <a:moveTo>
                  <a:pt x="10800" y="9046"/>
                </a:moveTo>
                <a:cubicBezTo>
                  <a:pt x="8910" y="9046"/>
                  <a:pt x="7290" y="8123"/>
                  <a:pt x="7290" y="6831"/>
                </a:cubicBezTo>
                <a:cubicBezTo>
                  <a:pt x="7290" y="5538"/>
                  <a:pt x="8910" y="4431"/>
                  <a:pt x="10800" y="4431"/>
                </a:cubicBezTo>
                <a:cubicBezTo>
                  <a:pt x="12690" y="4431"/>
                  <a:pt x="14310" y="5538"/>
                  <a:pt x="14310" y="6831"/>
                </a:cubicBezTo>
                <a:cubicBezTo>
                  <a:pt x="14310" y="8123"/>
                  <a:pt x="12690" y="9046"/>
                  <a:pt x="10800" y="9046"/>
                </a:cubicBezTo>
                <a:close/>
              </a:path>
            </a:pathLst>
          </a:custGeom>
          <a:solidFill>
            <a:srgbClr val="9BBB5C"/>
          </a:solidFill>
          <a:ln w="12700">
            <a:miter lim="400000"/>
          </a:ln>
        </p:spPr>
        <p:txBody>
          <a:bodyPr lIns="32511" tIns="32511" rIns="32511" bIns="32511"/>
          <a:lstStyle/>
          <a:p>
            <a:pPr algn="l" defTabSz="1300219">
              <a:defRPr b="1" sz="18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</a:p>
        </p:txBody>
      </p:sp>
      <p:grpSp>
        <p:nvGrpSpPr>
          <p:cNvPr id="956" name="Group 956"/>
          <p:cNvGrpSpPr/>
          <p:nvPr/>
        </p:nvGrpSpPr>
        <p:grpSpPr>
          <a:xfrm>
            <a:off x="3809825" y="5715482"/>
            <a:ext cx="5385165" cy="1109136"/>
            <a:chOff x="405299" y="0"/>
            <a:chExt cx="5385164" cy="1109134"/>
          </a:xfrm>
        </p:grpSpPr>
        <p:sp>
          <p:nvSpPr>
            <p:cNvPr id="954" name="Shape 954"/>
            <p:cNvSpPr/>
            <p:nvPr/>
          </p:nvSpPr>
          <p:spPr>
            <a:xfrm>
              <a:off x="405299" y="0"/>
              <a:ext cx="5385166" cy="74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4385" tIns="24385" rIns="24385" bIns="24385" numCol="1" anchor="t">
              <a:spAutoFit/>
            </a:bodyPr>
            <a:lstStyle>
              <a:lvl1pPr defTabSz="1300219">
                <a:defRPr b="1" sz="46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Further processing</a:t>
              </a:r>
            </a:p>
          </p:txBody>
        </p:sp>
        <p:sp>
          <p:nvSpPr>
            <p:cNvPr id="955" name="Shape 955"/>
            <p:cNvSpPr/>
            <p:nvPr/>
          </p:nvSpPr>
          <p:spPr>
            <a:xfrm>
              <a:off x="2694608" y="1060355"/>
              <a:ext cx="828504" cy="4878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2511" tIns="32511" rIns="32511" bIns="32511" numCol="1" anchor="ctr">
              <a:noAutofit/>
            </a:bodyPr>
            <a:lstStyle/>
            <a:p>
              <a:pPr defTabSz="1300219">
                <a:defRPr sz="1800">
                  <a:solidFill>
                    <a:srgbClr val="9BBB5C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aphicFrame>
        <p:nvGraphicFramePr>
          <p:cNvPr id="957" name="Table 957"/>
          <p:cNvGraphicFramePr/>
          <p:nvPr/>
        </p:nvGraphicFramePr>
        <p:xfrm>
          <a:off x="261651" y="800100"/>
          <a:ext cx="15240001" cy="47498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041400"/>
                <a:gridCol w="1041400"/>
                <a:gridCol w="1041400"/>
                <a:gridCol w="1041400"/>
                <a:gridCol w="1041400"/>
                <a:gridCol w="1041400"/>
                <a:gridCol w="1041400"/>
                <a:gridCol w="1041400"/>
                <a:gridCol w="1041400"/>
                <a:gridCol w="1041400"/>
                <a:gridCol w="1041400"/>
                <a:gridCol w="1041400"/>
              </a:tblGrid>
              <a:tr h="43180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index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language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purpose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season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SPRING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SPRING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SPRING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SUMMER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SUMMER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SUMMER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AUTUMN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AUTUMN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AUTUMN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r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property_499913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Family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WINTER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52" grpId="5"/>
      <p:bldP build="whole" bldLvl="1" animBg="1" rev="0" advAuto="0" spid="946" grpId="1"/>
      <p:bldP build="whole" bldLvl="1" animBg="1" rev="0" advAuto="0" spid="950" grpId="3"/>
      <p:bldP build="whole" bldLvl="1" animBg="1" rev="0" advAuto="0" spid="956" grpId="7"/>
      <p:bldP build="whole" bldLvl="1" animBg="1" rev="0" advAuto="0" spid="947" grpId="2"/>
      <p:bldP build="whole" bldLvl="1" animBg="1" rev="0" advAuto="0" spid="953" grpId="6"/>
      <p:bldP build="whole" bldLvl="1" animBg="1" rev="0" advAuto="0" spid="951" grpId="4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5" name="Group 1195"/>
          <p:cNvGrpSpPr/>
          <p:nvPr/>
        </p:nvGrpSpPr>
        <p:grpSpPr>
          <a:xfrm>
            <a:off x="2116172" y="4439728"/>
            <a:ext cx="8971824" cy="3140624"/>
            <a:chOff x="0" y="0"/>
            <a:chExt cx="8971823" cy="3140622"/>
          </a:xfrm>
        </p:grpSpPr>
        <p:grpSp>
          <p:nvGrpSpPr>
            <p:cNvPr id="972" name="Group 972"/>
            <p:cNvGrpSpPr/>
            <p:nvPr/>
          </p:nvGrpSpPr>
          <p:grpSpPr>
            <a:xfrm>
              <a:off x="0" y="0"/>
              <a:ext cx="8971824" cy="3140623"/>
              <a:chOff x="0" y="0"/>
              <a:chExt cx="8971823" cy="3140622"/>
            </a:xfrm>
          </p:grpSpPr>
          <p:sp>
            <p:nvSpPr>
              <p:cNvPr id="959" name="Shape 959"/>
              <p:cNvSpPr/>
              <p:nvPr/>
            </p:nvSpPr>
            <p:spPr>
              <a:xfrm>
                <a:off x="0" y="3022238"/>
                <a:ext cx="4437407" cy="113873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0" name="Shape 960"/>
              <p:cNvSpPr/>
              <p:nvPr/>
            </p:nvSpPr>
            <p:spPr>
              <a:xfrm>
                <a:off x="4437633" y="354657"/>
                <a:ext cx="952561" cy="2760389"/>
              </a:xfrm>
              <a:prstGeom prst="rect">
                <a:avLst/>
              </a:pr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1" name="Shape 961"/>
              <p:cNvSpPr/>
              <p:nvPr/>
            </p:nvSpPr>
            <p:spPr>
              <a:xfrm>
                <a:off x="1575022" y="911558"/>
                <a:ext cx="758983" cy="2200556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2" name="Shape 962"/>
              <p:cNvSpPr/>
              <p:nvPr/>
            </p:nvSpPr>
            <p:spPr>
              <a:xfrm>
                <a:off x="3478539" y="624315"/>
                <a:ext cx="855775" cy="2487800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3" name="Shape 963"/>
              <p:cNvSpPr/>
              <p:nvPr/>
            </p:nvSpPr>
            <p:spPr>
              <a:xfrm>
                <a:off x="6517131" y="0"/>
                <a:ext cx="744319" cy="3112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873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873"/>
                    </a:lnTo>
                  </a:path>
                </a:pathLst>
              </a:cu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4" name="Shape 964"/>
              <p:cNvSpPr/>
              <p:nvPr/>
            </p:nvSpPr>
            <p:spPr>
              <a:xfrm>
                <a:off x="2434391" y="120173"/>
                <a:ext cx="955494" cy="29919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510" y="1684"/>
                    </a:moveTo>
                    <a:lnTo>
                      <a:pt x="14510" y="0"/>
                    </a:lnTo>
                    <a:lnTo>
                      <a:pt x="2122" y="0"/>
                    </a:lnTo>
                    <a:lnTo>
                      <a:pt x="2122" y="1684"/>
                    </a:lnTo>
                    <a:lnTo>
                      <a:pt x="0" y="1684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684"/>
                    </a:lnTo>
                    <a:lnTo>
                      <a:pt x="14510" y="1684"/>
                    </a:lnTo>
                    <a:close/>
                    <a:moveTo>
                      <a:pt x="5223" y="19110"/>
                    </a:moveTo>
                    <a:lnTo>
                      <a:pt x="2122" y="19110"/>
                    </a:lnTo>
                    <a:lnTo>
                      <a:pt x="2122" y="18069"/>
                    </a:lnTo>
                    <a:lnTo>
                      <a:pt x="5223" y="18069"/>
                    </a:lnTo>
                    <a:lnTo>
                      <a:pt x="5223" y="19110"/>
                    </a:lnTo>
                    <a:close/>
                    <a:moveTo>
                      <a:pt x="5223" y="17651"/>
                    </a:moveTo>
                    <a:lnTo>
                      <a:pt x="2122" y="17651"/>
                    </a:lnTo>
                    <a:lnTo>
                      <a:pt x="2122" y="16692"/>
                    </a:lnTo>
                    <a:lnTo>
                      <a:pt x="5223" y="16692"/>
                    </a:lnTo>
                    <a:lnTo>
                      <a:pt x="5223" y="17651"/>
                    </a:lnTo>
                    <a:close/>
                    <a:moveTo>
                      <a:pt x="5223" y="14849"/>
                    </a:moveTo>
                    <a:lnTo>
                      <a:pt x="2122" y="14849"/>
                    </a:lnTo>
                    <a:lnTo>
                      <a:pt x="2122" y="13890"/>
                    </a:lnTo>
                    <a:lnTo>
                      <a:pt x="5223" y="13890"/>
                    </a:lnTo>
                    <a:lnTo>
                      <a:pt x="5223" y="14849"/>
                    </a:lnTo>
                    <a:close/>
                    <a:moveTo>
                      <a:pt x="5223" y="13472"/>
                    </a:moveTo>
                    <a:lnTo>
                      <a:pt x="2122" y="13472"/>
                    </a:lnTo>
                    <a:lnTo>
                      <a:pt x="2122" y="12460"/>
                    </a:lnTo>
                    <a:lnTo>
                      <a:pt x="5223" y="12460"/>
                    </a:lnTo>
                    <a:lnTo>
                      <a:pt x="5223" y="13472"/>
                    </a:lnTo>
                    <a:close/>
                    <a:moveTo>
                      <a:pt x="5223" y="12043"/>
                    </a:moveTo>
                    <a:lnTo>
                      <a:pt x="2122" y="12043"/>
                    </a:lnTo>
                    <a:lnTo>
                      <a:pt x="2122" y="11083"/>
                    </a:lnTo>
                    <a:lnTo>
                      <a:pt x="5223" y="11083"/>
                    </a:lnTo>
                    <a:lnTo>
                      <a:pt x="5223" y="12043"/>
                    </a:lnTo>
                    <a:close/>
                    <a:moveTo>
                      <a:pt x="5223" y="10666"/>
                    </a:moveTo>
                    <a:lnTo>
                      <a:pt x="2122" y="10666"/>
                    </a:lnTo>
                    <a:lnTo>
                      <a:pt x="2122" y="9658"/>
                    </a:lnTo>
                    <a:lnTo>
                      <a:pt x="5223" y="9658"/>
                    </a:lnTo>
                    <a:lnTo>
                      <a:pt x="5223" y="10666"/>
                    </a:lnTo>
                    <a:close/>
                    <a:moveTo>
                      <a:pt x="5223" y="7869"/>
                    </a:moveTo>
                    <a:lnTo>
                      <a:pt x="2122" y="7869"/>
                    </a:lnTo>
                    <a:lnTo>
                      <a:pt x="2122" y="6856"/>
                    </a:lnTo>
                    <a:lnTo>
                      <a:pt x="5223" y="6856"/>
                    </a:lnTo>
                    <a:lnTo>
                      <a:pt x="5223" y="7869"/>
                    </a:lnTo>
                    <a:close/>
                    <a:moveTo>
                      <a:pt x="5223" y="6439"/>
                    </a:moveTo>
                    <a:lnTo>
                      <a:pt x="2122" y="6439"/>
                    </a:lnTo>
                    <a:lnTo>
                      <a:pt x="2122" y="5479"/>
                    </a:lnTo>
                    <a:lnTo>
                      <a:pt x="5223" y="5479"/>
                    </a:lnTo>
                    <a:lnTo>
                      <a:pt x="5223" y="6439"/>
                    </a:lnTo>
                    <a:close/>
                    <a:moveTo>
                      <a:pt x="5223" y="5062"/>
                    </a:moveTo>
                    <a:lnTo>
                      <a:pt x="2122" y="5062"/>
                    </a:lnTo>
                    <a:lnTo>
                      <a:pt x="2122" y="4049"/>
                    </a:lnTo>
                    <a:lnTo>
                      <a:pt x="5223" y="4049"/>
                    </a:lnTo>
                    <a:lnTo>
                      <a:pt x="5223" y="5062"/>
                    </a:lnTo>
                    <a:close/>
                    <a:moveTo>
                      <a:pt x="9543" y="17651"/>
                    </a:moveTo>
                    <a:lnTo>
                      <a:pt x="6924" y="17651"/>
                    </a:lnTo>
                    <a:lnTo>
                      <a:pt x="6924" y="16692"/>
                    </a:lnTo>
                    <a:lnTo>
                      <a:pt x="9543" y="16692"/>
                    </a:lnTo>
                    <a:lnTo>
                      <a:pt x="9543" y="17651"/>
                    </a:lnTo>
                    <a:close/>
                    <a:moveTo>
                      <a:pt x="9543" y="16303"/>
                    </a:moveTo>
                    <a:lnTo>
                      <a:pt x="6924" y="16303"/>
                    </a:lnTo>
                    <a:lnTo>
                      <a:pt x="6924" y="15262"/>
                    </a:lnTo>
                    <a:lnTo>
                      <a:pt x="9543" y="15262"/>
                    </a:lnTo>
                    <a:lnTo>
                      <a:pt x="9543" y="16303"/>
                    </a:lnTo>
                    <a:close/>
                    <a:moveTo>
                      <a:pt x="9543" y="14849"/>
                    </a:moveTo>
                    <a:lnTo>
                      <a:pt x="6924" y="14849"/>
                    </a:lnTo>
                    <a:lnTo>
                      <a:pt x="6924" y="13890"/>
                    </a:lnTo>
                    <a:lnTo>
                      <a:pt x="9543" y="13890"/>
                    </a:lnTo>
                    <a:lnTo>
                      <a:pt x="9543" y="14849"/>
                    </a:lnTo>
                    <a:close/>
                    <a:moveTo>
                      <a:pt x="9543" y="13472"/>
                    </a:moveTo>
                    <a:lnTo>
                      <a:pt x="6924" y="13472"/>
                    </a:lnTo>
                    <a:lnTo>
                      <a:pt x="6924" y="12460"/>
                    </a:lnTo>
                    <a:lnTo>
                      <a:pt x="9543" y="12460"/>
                    </a:lnTo>
                    <a:lnTo>
                      <a:pt x="9543" y="13472"/>
                    </a:lnTo>
                    <a:close/>
                    <a:moveTo>
                      <a:pt x="9543" y="12043"/>
                    </a:moveTo>
                    <a:lnTo>
                      <a:pt x="6924" y="12043"/>
                    </a:lnTo>
                    <a:lnTo>
                      <a:pt x="6924" y="11083"/>
                    </a:lnTo>
                    <a:lnTo>
                      <a:pt x="9543" y="11083"/>
                    </a:lnTo>
                    <a:lnTo>
                      <a:pt x="9543" y="12043"/>
                    </a:lnTo>
                    <a:close/>
                    <a:moveTo>
                      <a:pt x="9543" y="10666"/>
                    </a:moveTo>
                    <a:lnTo>
                      <a:pt x="6924" y="10666"/>
                    </a:lnTo>
                    <a:lnTo>
                      <a:pt x="6924" y="9658"/>
                    </a:lnTo>
                    <a:lnTo>
                      <a:pt x="9543" y="9658"/>
                    </a:lnTo>
                    <a:lnTo>
                      <a:pt x="9543" y="10666"/>
                    </a:lnTo>
                    <a:close/>
                    <a:moveTo>
                      <a:pt x="9543" y="9245"/>
                    </a:moveTo>
                    <a:lnTo>
                      <a:pt x="6924" y="9245"/>
                    </a:lnTo>
                    <a:lnTo>
                      <a:pt x="6924" y="8281"/>
                    </a:lnTo>
                    <a:lnTo>
                      <a:pt x="9543" y="8281"/>
                    </a:lnTo>
                    <a:lnTo>
                      <a:pt x="9543" y="9245"/>
                    </a:lnTo>
                    <a:close/>
                    <a:moveTo>
                      <a:pt x="9543" y="7869"/>
                    </a:moveTo>
                    <a:lnTo>
                      <a:pt x="6924" y="7869"/>
                    </a:lnTo>
                    <a:lnTo>
                      <a:pt x="6924" y="6856"/>
                    </a:lnTo>
                    <a:lnTo>
                      <a:pt x="9543" y="6856"/>
                    </a:lnTo>
                    <a:lnTo>
                      <a:pt x="9543" y="7869"/>
                    </a:lnTo>
                    <a:close/>
                    <a:moveTo>
                      <a:pt x="9543" y="5062"/>
                    </a:moveTo>
                    <a:lnTo>
                      <a:pt x="6924" y="5062"/>
                    </a:lnTo>
                    <a:lnTo>
                      <a:pt x="6924" y="4049"/>
                    </a:lnTo>
                    <a:lnTo>
                      <a:pt x="9543" y="4049"/>
                    </a:lnTo>
                    <a:lnTo>
                      <a:pt x="9543" y="5062"/>
                    </a:lnTo>
                    <a:close/>
                    <a:moveTo>
                      <a:pt x="14510" y="19110"/>
                    </a:moveTo>
                    <a:lnTo>
                      <a:pt x="11816" y="19110"/>
                    </a:lnTo>
                    <a:lnTo>
                      <a:pt x="11816" y="18069"/>
                    </a:lnTo>
                    <a:lnTo>
                      <a:pt x="14510" y="18069"/>
                    </a:lnTo>
                    <a:lnTo>
                      <a:pt x="14510" y="19110"/>
                    </a:lnTo>
                    <a:close/>
                    <a:moveTo>
                      <a:pt x="14510" y="17651"/>
                    </a:moveTo>
                    <a:lnTo>
                      <a:pt x="11816" y="17651"/>
                    </a:lnTo>
                    <a:lnTo>
                      <a:pt x="11816" y="16692"/>
                    </a:lnTo>
                    <a:lnTo>
                      <a:pt x="14510" y="16692"/>
                    </a:lnTo>
                    <a:lnTo>
                      <a:pt x="14510" y="17651"/>
                    </a:lnTo>
                    <a:close/>
                    <a:moveTo>
                      <a:pt x="14510" y="16303"/>
                    </a:moveTo>
                    <a:lnTo>
                      <a:pt x="11816" y="16303"/>
                    </a:lnTo>
                    <a:lnTo>
                      <a:pt x="11816" y="15262"/>
                    </a:lnTo>
                    <a:lnTo>
                      <a:pt x="14510" y="15262"/>
                    </a:lnTo>
                    <a:lnTo>
                      <a:pt x="14510" y="16303"/>
                    </a:lnTo>
                    <a:close/>
                    <a:moveTo>
                      <a:pt x="14510" y="14849"/>
                    </a:moveTo>
                    <a:lnTo>
                      <a:pt x="11816" y="14849"/>
                    </a:lnTo>
                    <a:lnTo>
                      <a:pt x="11816" y="13890"/>
                    </a:lnTo>
                    <a:lnTo>
                      <a:pt x="14510" y="13890"/>
                    </a:lnTo>
                    <a:lnTo>
                      <a:pt x="14510" y="14849"/>
                    </a:lnTo>
                    <a:close/>
                    <a:moveTo>
                      <a:pt x="14510" y="12043"/>
                    </a:moveTo>
                    <a:lnTo>
                      <a:pt x="11816" y="12043"/>
                    </a:lnTo>
                    <a:lnTo>
                      <a:pt x="11816" y="11083"/>
                    </a:lnTo>
                    <a:lnTo>
                      <a:pt x="14510" y="11083"/>
                    </a:lnTo>
                    <a:lnTo>
                      <a:pt x="14510" y="12043"/>
                    </a:lnTo>
                    <a:close/>
                    <a:moveTo>
                      <a:pt x="14510" y="10666"/>
                    </a:moveTo>
                    <a:lnTo>
                      <a:pt x="11816" y="10666"/>
                    </a:lnTo>
                    <a:lnTo>
                      <a:pt x="11816" y="9658"/>
                    </a:lnTo>
                    <a:lnTo>
                      <a:pt x="14510" y="9658"/>
                    </a:lnTo>
                    <a:lnTo>
                      <a:pt x="14510" y="10666"/>
                    </a:lnTo>
                    <a:close/>
                    <a:moveTo>
                      <a:pt x="14510" y="9245"/>
                    </a:moveTo>
                    <a:lnTo>
                      <a:pt x="11816" y="9245"/>
                    </a:lnTo>
                    <a:lnTo>
                      <a:pt x="11816" y="8281"/>
                    </a:lnTo>
                    <a:lnTo>
                      <a:pt x="14510" y="8281"/>
                    </a:lnTo>
                    <a:lnTo>
                      <a:pt x="14510" y="9245"/>
                    </a:lnTo>
                    <a:close/>
                    <a:moveTo>
                      <a:pt x="14510" y="7869"/>
                    </a:moveTo>
                    <a:lnTo>
                      <a:pt x="11816" y="7869"/>
                    </a:lnTo>
                    <a:lnTo>
                      <a:pt x="11816" y="6856"/>
                    </a:lnTo>
                    <a:lnTo>
                      <a:pt x="14510" y="6856"/>
                    </a:lnTo>
                    <a:lnTo>
                      <a:pt x="14510" y="7869"/>
                    </a:lnTo>
                    <a:close/>
                    <a:moveTo>
                      <a:pt x="14510" y="6439"/>
                    </a:moveTo>
                    <a:lnTo>
                      <a:pt x="11816" y="6439"/>
                    </a:lnTo>
                    <a:lnTo>
                      <a:pt x="11816" y="5479"/>
                    </a:lnTo>
                    <a:lnTo>
                      <a:pt x="14510" y="5479"/>
                    </a:lnTo>
                    <a:lnTo>
                      <a:pt x="14510" y="6439"/>
                    </a:lnTo>
                    <a:close/>
                    <a:moveTo>
                      <a:pt x="14510" y="5062"/>
                    </a:moveTo>
                    <a:lnTo>
                      <a:pt x="11816" y="5062"/>
                    </a:lnTo>
                    <a:lnTo>
                      <a:pt x="11816" y="4049"/>
                    </a:lnTo>
                    <a:lnTo>
                      <a:pt x="14510" y="4049"/>
                    </a:lnTo>
                    <a:lnTo>
                      <a:pt x="14510" y="5062"/>
                    </a:lnTo>
                    <a:close/>
                    <a:moveTo>
                      <a:pt x="18906" y="19110"/>
                    </a:moveTo>
                    <a:lnTo>
                      <a:pt x="16302" y="19110"/>
                    </a:lnTo>
                    <a:lnTo>
                      <a:pt x="16302" y="18069"/>
                    </a:lnTo>
                    <a:lnTo>
                      <a:pt x="18906" y="18069"/>
                    </a:lnTo>
                    <a:lnTo>
                      <a:pt x="18906" y="19110"/>
                    </a:lnTo>
                    <a:close/>
                    <a:moveTo>
                      <a:pt x="18906" y="16303"/>
                    </a:moveTo>
                    <a:lnTo>
                      <a:pt x="16302" y="16303"/>
                    </a:lnTo>
                    <a:lnTo>
                      <a:pt x="16302" y="15262"/>
                    </a:lnTo>
                    <a:lnTo>
                      <a:pt x="18906" y="15262"/>
                    </a:lnTo>
                    <a:lnTo>
                      <a:pt x="18906" y="16303"/>
                    </a:lnTo>
                    <a:close/>
                    <a:moveTo>
                      <a:pt x="18906" y="14849"/>
                    </a:moveTo>
                    <a:lnTo>
                      <a:pt x="16302" y="14849"/>
                    </a:lnTo>
                    <a:lnTo>
                      <a:pt x="16302" y="13890"/>
                    </a:lnTo>
                    <a:lnTo>
                      <a:pt x="18906" y="13890"/>
                    </a:lnTo>
                    <a:lnTo>
                      <a:pt x="18906" y="14849"/>
                    </a:lnTo>
                    <a:close/>
                    <a:moveTo>
                      <a:pt x="18906" y="13472"/>
                    </a:moveTo>
                    <a:lnTo>
                      <a:pt x="16302" y="13472"/>
                    </a:lnTo>
                    <a:lnTo>
                      <a:pt x="16302" y="12460"/>
                    </a:lnTo>
                    <a:lnTo>
                      <a:pt x="18906" y="12460"/>
                    </a:lnTo>
                    <a:lnTo>
                      <a:pt x="18906" y="13472"/>
                    </a:lnTo>
                    <a:close/>
                    <a:moveTo>
                      <a:pt x="18906" y="12043"/>
                    </a:moveTo>
                    <a:lnTo>
                      <a:pt x="16302" y="12043"/>
                    </a:lnTo>
                    <a:lnTo>
                      <a:pt x="16302" y="11083"/>
                    </a:lnTo>
                    <a:lnTo>
                      <a:pt x="18906" y="11083"/>
                    </a:lnTo>
                    <a:lnTo>
                      <a:pt x="18906" y="12043"/>
                    </a:lnTo>
                    <a:close/>
                    <a:moveTo>
                      <a:pt x="18906" y="10666"/>
                    </a:moveTo>
                    <a:lnTo>
                      <a:pt x="16302" y="10666"/>
                    </a:lnTo>
                    <a:lnTo>
                      <a:pt x="16302" y="9658"/>
                    </a:lnTo>
                    <a:lnTo>
                      <a:pt x="18906" y="9658"/>
                    </a:lnTo>
                    <a:lnTo>
                      <a:pt x="18906" y="10666"/>
                    </a:lnTo>
                    <a:close/>
                    <a:moveTo>
                      <a:pt x="18906" y="9245"/>
                    </a:moveTo>
                    <a:lnTo>
                      <a:pt x="16302" y="9245"/>
                    </a:lnTo>
                    <a:lnTo>
                      <a:pt x="16302" y="8281"/>
                    </a:lnTo>
                    <a:lnTo>
                      <a:pt x="18906" y="8281"/>
                    </a:lnTo>
                    <a:lnTo>
                      <a:pt x="18906" y="9245"/>
                    </a:lnTo>
                    <a:close/>
                    <a:moveTo>
                      <a:pt x="18906" y="7869"/>
                    </a:moveTo>
                    <a:lnTo>
                      <a:pt x="16302" y="7869"/>
                    </a:lnTo>
                    <a:lnTo>
                      <a:pt x="16302" y="6856"/>
                    </a:lnTo>
                    <a:lnTo>
                      <a:pt x="18906" y="6856"/>
                    </a:lnTo>
                    <a:lnTo>
                      <a:pt x="18906" y="7869"/>
                    </a:lnTo>
                    <a:close/>
                    <a:moveTo>
                      <a:pt x="18906" y="5062"/>
                    </a:moveTo>
                    <a:lnTo>
                      <a:pt x="16302" y="5062"/>
                    </a:lnTo>
                    <a:lnTo>
                      <a:pt x="16302" y="4049"/>
                    </a:lnTo>
                    <a:lnTo>
                      <a:pt x="18906" y="4049"/>
                    </a:lnTo>
                    <a:lnTo>
                      <a:pt x="18906" y="5062"/>
                    </a:lnTo>
                    <a:close/>
                  </a:path>
                </a:pathLst>
              </a:cu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5" name="Shape 965"/>
              <p:cNvSpPr/>
              <p:nvPr/>
            </p:nvSpPr>
            <p:spPr>
              <a:xfrm>
                <a:off x="5490580" y="43966"/>
                <a:ext cx="946697" cy="30681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475" y="4913"/>
                    </a:moveTo>
                    <a:lnTo>
                      <a:pt x="18475" y="2737"/>
                    </a:lnTo>
                    <a:lnTo>
                      <a:pt x="11907" y="2737"/>
                    </a:lnTo>
                    <a:lnTo>
                      <a:pt x="11907" y="0"/>
                    </a:lnTo>
                    <a:lnTo>
                      <a:pt x="9602" y="0"/>
                    </a:lnTo>
                    <a:lnTo>
                      <a:pt x="9602" y="2737"/>
                    </a:lnTo>
                    <a:lnTo>
                      <a:pt x="3534" y="2737"/>
                    </a:lnTo>
                    <a:lnTo>
                      <a:pt x="3534" y="4913"/>
                    </a:lnTo>
                    <a:lnTo>
                      <a:pt x="0" y="4913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4913"/>
                    </a:lnTo>
                    <a:lnTo>
                      <a:pt x="18475" y="4913"/>
                    </a:lnTo>
                    <a:close/>
                    <a:moveTo>
                      <a:pt x="13712" y="3369"/>
                    </a:moveTo>
                    <a:lnTo>
                      <a:pt x="16018" y="3369"/>
                    </a:lnTo>
                    <a:lnTo>
                      <a:pt x="16018" y="4764"/>
                    </a:lnTo>
                    <a:lnTo>
                      <a:pt x="13712" y="4764"/>
                    </a:lnTo>
                    <a:lnTo>
                      <a:pt x="13712" y="3369"/>
                    </a:lnTo>
                    <a:close/>
                    <a:moveTo>
                      <a:pt x="9602" y="4483"/>
                    </a:moveTo>
                    <a:lnTo>
                      <a:pt x="9602" y="3369"/>
                    </a:lnTo>
                    <a:lnTo>
                      <a:pt x="11907" y="3369"/>
                    </a:lnTo>
                    <a:lnTo>
                      <a:pt x="11907" y="4764"/>
                    </a:lnTo>
                    <a:lnTo>
                      <a:pt x="9602" y="4764"/>
                    </a:lnTo>
                    <a:lnTo>
                      <a:pt x="9602" y="4483"/>
                    </a:lnTo>
                    <a:close/>
                    <a:moveTo>
                      <a:pt x="5582" y="3369"/>
                    </a:moveTo>
                    <a:lnTo>
                      <a:pt x="7888" y="3369"/>
                    </a:lnTo>
                    <a:lnTo>
                      <a:pt x="7888" y="4764"/>
                    </a:lnTo>
                    <a:lnTo>
                      <a:pt x="5582" y="4764"/>
                    </a:lnTo>
                    <a:lnTo>
                      <a:pt x="5582" y="3369"/>
                    </a:lnTo>
                    <a:close/>
                    <a:moveTo>
                      <a:pt x="3853" y="19396"/>
                    </a:moveTo>
                    <a:lnTo>
                      <a:pt x="1729" y="19396"/>
                    </a:lnTo>
                    <a:lnTo>
                      <a:pt x="1729" y="18053"/>
                    </a:lnTo>
                    <a:lnTo>
                      <a:pt x="3853" y="18053"/>
                    </a:lnTo>
                    <a:lnTo>
                      <a:pt x="3853" y="19396"/>
                    </a:lnTo>
                    <a:close/>
                    <a:moveTo>
                      <a:pt x="3853" y="17370"/>
                    </a:moveTo>
                    <a:lnTo>
                      <a:pt x="1729" y="17370"/>
                    </a:lnTo>
                    <a:lnTo>
                      <a:pt x="1729" y="15952"/>
                    </a:lnTo>
                    <a:lnTo>
                      <a:pt x="3853" y="15952"/>
                    </a:lnTo>
                    <a:lnTo>
                      <a:pt x="3853" y="17370"/>
                    </a:lnTo>
                    <a:close/>
                    <a:moveTo>
                      <a:pt x="3853" y="15320"/>
                    </a:moveTo>
                    <a:lnTo>
                      <a:pt x="1729" y="15320"/>
                    </a:lnTo>
                    <a:lnTo>
                      <a:pt x="1729" y="13926"/>
                    </a:lnTo>
                    <a:lnTo>
                      <a:pt x="3853" y="13926"/>
                    </a:lnTo>
                    <a:lnTo>
                      <a:pt x="3853" y="15320"/>
                    </a:lnTo>
                    <a:close/>
                    <a:moveTo>
                      <a:pt x="3853" y="13215"/>
                    </a:moveTo>
                    <a:lnTo>
                      <a:pt x="1729" y="13215"/>
                    </a:lnTo>
                    <a:lnTo>
                      <a:pt x="1729" y="11876"/>
                    </a:lnTo>
                    <a:lnTo>
                      <a:pt x="3853" y="11876"/>
                    </a:lnTo>
                    <a:lnTo>
                      <a:pt x="3853" y="13215"/>
                    </a:lnTo>
                    <a:close/>
                    <a:moveTo>
                      <a:pt x="3853" y="11188"/>
                    </a:moveTo>
                    <a:lnTo>
                      <a:pt x="1729" y="11188"/>
                    </a:lnTo>
                    <a:lnTo>
                      <a:pt x="1729" y="9855"/>
                    </a:lnTo>
                    <a:lnTo>
                      <a:pt x="3853" y="9855"/>
                    </a:lnTo>
                    <a:lnTo>
                      <a:pt x="3853" y="11188"/>
                    </a:lnTo>
                    <a:close/>
                    <a:moveTo>
                      <a:pt x="3853" y="9144"/>
                    </a:moveTo>
                    <a:lnTo>
                      <a:pt x="1729" y="9144"/>
                    </a:lnTo>
                    <a:lnTo>
                      <a:pt x="1729" y="7749"/>
                    </a:lnTo>
                    <a:lnTo>
                      <a:pt x="3853" y="7749"/>
                    </a:lnTo>
                    <a:lnTo>
                      <a:pt x="3853" y="9144"/>
                    </a:lnTo>
                    <a:close/>
                    <a:moveTo>
                      <a:pt x="3853" y="7117"/>
                    </a:moveTo>
                    <a:lnTo>
                      <a:pt x="1729" y="7117"/>
                    </a:lnTo>
                    <a:lnTo>
                      <a:pt x="1729" y="5699"/>
                    </a:lnTo>
                    <a:lnTo>
                      <a:pt x="3853" y="5699"/>
                    </a:lnTo>
                    <a:lnTo>
                      <a:pt x="3853" y="7117"/>
                    </a:lnTo>
                    <a:close/>
                    <a:moveTo>
                      <a:pt x="7888" y="19396"/>
                    </a:moveTo>
                    <a:lnTo>
                      <a:pt x="5582" y="19396"/>
                    </a:lnTo>
                    <a:lnTo>
                      <a:pt x="5582" y="18053"/>
                    </a:lnTo>
                    <a:lnTo>
                      <a:pt x="7888" y="18053"/>
                    </a:lnTo>
                    <a:lnTo>
                      <a:pt x="7888" y="19396"/>
                    </a:lnTo>
                    <a:close/>
                    <a:moveTo>
                      <a:pt x="7888" y="17370"/>
                    </a:moveTo>
                    <a:lnTo>
                      <a:pt x="5582" y="17370"/>
                    </a:lnTo>
                    <a:lnTo>
                      <a:pt x="5582" y="15952"/>
                    </a:lnTo>
                    <a:lnTo>
                      <a:pt x="7888" y="15952"/>
                    </a:lnTo>
                    <a:lnTo>
                      <a:pt x="7888" y="17370"/>
                    </a:lnTo>
                    <a:close/>
                    <a:moveTo>
                      <a:pt x="7888" y="13215"/>
                    </a:moveTo>
                    <a:lnTo>
                      <a:pt x="5582" y="13215"/>
                    </a:lnTo>
                    <a:lnTo>
                      <a:pt x="5582" y="11876"/>
                    </a:lnTo>
                    <a:lnTo>
                      <a:pt x="7888" y="11876"/>
                    </a:lnTo>
                    <a:lnTo>
                      <a:pt x="7888" y="13215"/>
                    </a:lnTo>
                    <a:close/>
                    <a:moveTo>
                      <a:pt x="7888" y="9144"/>
                    </a:moveTo>
                    <a:lnTo>
                      <a:pt x="5582" y="9144"/>
                    </a:lnTo>
                    <a:lnTo>
                      <a:pt x="5582" y="7749"/>
                    </a:lnTo>
                    <a:lnTo>
                      <a:pt x="7888" y="7749"/>
                    </a:lnTo>
                    <a:lnTo>
                      <a:pt x="7888" y="9144"/>
                    </a:lnTo>
                    <a:close/>
                    <a:moveTo>
                      <a:pt x="7888" y="7117"/>
                    </a:moveTo>
                    <a:lnTo>
                      <a:pt x="5582" y="7117"/>
                    </a:lnTo>
                    <a:lnTo>
                      <a:pt x="5582" y="5699"/>
                    </a:lnTo>
                    <a:lnTo>
                      <a:pt x="7888" y="5699"/>
                    </a:lnTo>
                    <a:lnTo>
                      <a:pt x="7888" y="7117"/>
                    </a:lnTo>
                    <a:close/>
                    <a:moveTo>
                      <a:pt x="11907" y="19396"/>
                    </a:moveTo>
                    <a:lnTo>
                      <a:pt x="9602" y="19396"/>
                    </a:lnTo>
                    <a:lnTo>
                      <a:pt x="9602" y="18053"/>
                    </a:lnTo>
                    <a:lnTo>
                      <a:pt x="11907" y="18053"/>
                    </a:lnTo>
                    <a:lnTo>
                      <a:pt x="11907" y="19396"/>
                    </a:lnTo>
                    <a:close/>
                    <a:moveTo>
                      <a:pt x="11907" y="15320"/>
                    </a:moveTo>
                    <a:lnTo>
                      <a:pt x="9602" y="15320"/>
                    </a:lnTo>
                    <a:lnTo>
                      <a:pt x="9602" y="13926"/>
                    </a:lnTo>
                    <a:lnTo>
                      <a:pt x="11907" y="13926"/>
                    </a:lnTo>
                    <a:lnTo>
                      <a:pt x="11907" y="15320"/>
                    </a:lnTo>
                    <a:close/>
                    <a:moveTo>
                      <a:pt x="11907" y="13215"/>
                    </a:moveTo>
                    <a:lnTo>
                      <a:pt x="9602" y="13215"/>
                    </a:lnTo>
                    <a:lnTo>
                      <a:pt x="9602" y="11876"/>
                    </a:lnTo>
                    <a:lnTo>
                      <a:pt x="11907" y="11876"/>
                    </a:lnTo>
                    <a:lnTo>
                      <a:pt x="11907" y="13215"/>
                    </a:lnTo>
                    <a:close/>
                    <a:moveTo>
                      <a:pt x="11907" y="11188"/>
                    </a:moveTo>
                    <a:lnTo>
                      <a:pt x="9602" y="11188"/>
                    </a:lnTo>
                    <a:lnTo>
                      <a:pt x="9602" y="9855"/>
                    </a:lnTo>
                    <a:lnTo>
                      <a:pt x="11907" y="9855"/>
                    </a:lnTo>
                    <a:lnTo>
                      <a:pt x="11907" y="11188"/>
                    </a:lnTo>
                    <a:close/>
                    <a:moveTo>
                      <a:pt x="11907" y="9144"/>
                    </a:moveTo>
                    <a:lnTo>
                      <a:pt x="9602" y="9144"/>
                    </a:lnTo>
                    <a:lnTo>
                      <a:pt x="9602" y="7749"/>
                    </a:lnTo>
                    <a:lnTo>
                      <a:pt x="11907" y="7749"/>
                    </a:lnTo>
                    <a:lnTo>
                      <a:pt x="11907" y="9144"/>
                    </a:lnTo>
                    <a:close/>
                    <a:moveTo>
                      <a:pt x="11907" y="7117"/>
                    </a:moveTo>
                    <a:lnTo>
                      <a:pt x="9602" y="7117"/>
                    </a:lnTo>
                    <a:lnTo>
                      <a:pt x="9602" y="5699"/>
                    </a:lnTo>
                    <a:lnTo>
                      <a:pt x="11907" y="5699"/>
                    </a:lnTo>
                    <a:lnTo>
                      <a:pt x="11907" y="7117"/>
                    </a:lnTo>
                    <a:close/>
                    <a:moveTo>
                      <a:pt x="16018" y="19396"/>
                    </a:moveTo>
                    <a:lnTo>
                      <a:pt x="13712" y="19396"/>
                    </a:lnTo>
                    <a:lnTo>
                      <a:pt x="13712" y="18053"/>
                    </a:lnTo>
                    <a:lnTo>
                      <a:pt x="16018" y="18053"/>
                    </a:lnTo>
                    <a:lnTo>
                      <a:pt x="16018" y="19396"/>
                    </a:lnTo>
                    <a:close/>
                    <a:moveTo>
                      <a:pt x="16018" y="17370"/>
                    </a:moveTo>
                    <a:lnTo>
                      <a:pt x="13712" y="17370"/>
                    </a:lnTo>
                    <a:lnTo>
                      <a:pt x="13712" y="15952"/>
                    </a:lnTo>
                    <a:lnTo>
                      <a:pt x="16018" y="15952"/>
                    </a:lnTo>
                    <a:lnTo>
                      <a:pt x="16018" y="17370"/>
                    </a:lnTo>
                    <a:close/>
                    <a:moveTo>
                      <a:pt x="16018" y="15320"/>
                    </a:moveTo>
                    <a:lnTo>
                      <a:pt x="13712" y="15320"/>
                    </a:lnTo>
                    <a:lnTo>
                      <a:pt x="13712" y="13926"/>
                    </a:lnTo>
                    <a:lnTo>
                      <a:pt x="16018" y="13926"/>
                    </a:lnTo>
                    <a:lnTo>
                      <a:pt x="16018" y="15320"/>
                    </a:lnTo>
                    <a:close/>
                    <a:moveTo>
                      <a:pt x="16018" y="13215"/>
                    </a:moveTo>
                    <a:lnTo>
                      <a:pt x="13712" y="13215"/>
                    </a:lnTo>
                    <a:lnTo>
                      <a:pt x="13712" y="11876"/>
                    </a:lnTo>
                    <a:lnTo>
                      <a:pt x="16018" y="11876"/>
                    </a:lnTo>
                    <a:lnTo>
                      <a:pt x="16018" y="13215"/>
                    </a:lnTo>
                    <a:close/>
                    <a:moveTo>
                      <a:pt x="16018" y="11188"/>
                    </a:moveTo>
                    <a:lnTo>
                      <a:pt x="13712" y="11188"/>
                    </a:lnTo>
                    <a:lnTo>
                      <a:pt x="13712" y="9855"/>
                    </a:lnTo>
                    <a:lnTo>
                      <a:pt x="16018" y="9855"/>
                    </a:lnTo>
                    <a:lnTo>
                      <a:pt x="16018" y="11188"/>
                    </a:lnTo>
                    <a:close/>
                    <a:moveTo>
                      <a:pt x="16018" y="7117"/>
                    </a:moveTo>
                    <a:lnTo>
                      <a:pt x="13712" y="7117"/>
                    </a:lnTo>
                    <a:lnTo>
                      <a:pt x="13712" y="5699"/>
                    </a:lnTo>
                    <a:lnTo>
                      <a:pt x="16018" y="5699"/>
                    </a:lnTo>
                    <a:lnTo>
                      <a:pt x="16018" y="7117"/>
                    </a:lnTo>
                    <a:close/>
                    <a:moveTo>
                      <a:pt x="19780" y="19396"/>
                    </a:moveTo>
                    <a:lnTo>
                      <a:pt x="17732" y="19396"/>
                    </a:lnTo>
                    <a:lnTo>
                      <a:pt x="17732" y="18053"/>
                    </a:lnTo>
                    <a:lnTo>
                      <a:pt x="19780" y="18053"/>
                    </a:lnTo>
                    <a:lnTo>
                      <a:pt x="19780" y="19396"/>
                    </a:lnTo>
                    <a:close/>
                    <a:moveTo>
                      <a:pt x="19780" y="17370"/>
                    </a:moveTo>
                    <a:lnTo>
                      <a:pt x="17732" y="17370"/>
                    </a:lnTo>
                    <a:lnTo>
                      <a:pt x="17732" y="15952"/>
                    </a:lnTo>
                    <a:lnTo>
                      <a:pt x="19780" y="15952"/>
                    </a:lnTo>
                    <a:lnTo>
                      <a:pt x="19780" y="17370"/>
                    </a:lnTo>
                    <a:close/>
                    <a:moveTo>
                      <a:pt x="19780" y="15320"/>
                    </a:moveTo>
                    <a:lnTo>
                      <a:pt x="17732" y="15320"/>
                    </a:lnTo>
                    <a:lnTo>
                      <a:pt x="17732" y="13926"/>
                    </a:lnTo>
                    <a:lnTo>
                      <a:pt x="19780" y="13926"/>
                    </a:lnTo>
                    <a:lnTo>
                      <a:pt x="19780" y="15320"/>
                    </a:lnTo>
                    <a:close/>
                    <a:moveTo>
                      <a:pt x="19780" y="13215"/>
                    </a:moveTo>
                    <a:lnTo>
                      <a:pt x="17732" y="13215"/>
                    </a:lnTo>
                    <a:lnTo>
                      <a:pt x="17732" y="11876"/>
                    </a:lnTo>
                    <a:lnTo>
                      <a:pt x="19780" y="11876"/>
                    </a:lnTo>
                    <a:lnTo>
                      <a:pt x="19780" y="13215"/>
                    </a:lnTo>
                    <a:close/>
                    <a:moveTo>
                      <a:pt x="19780" y="11188"/>
                    </a:moveTo>
                    <a:lnTo>
                      <a:pt x="17732" y="11188"/>
                    </a:lnTo>
                    <a:lnTo>
                      <a:pt x="17732" y="9855"/>
                    </a:lnTo>
                    <a:lnTo>
                      <a:pt x="19780" y="9855"/>
                    </a:lnTo>
                    <a:lnTo>
                      <a:pt x="19780" y="11188"/>
                    </a:lnTo>
                    <a:close/>
                    <a:moveTo>
                      <a:pt x="19780" y="9144"/>
                    </a:moveTo>
                    <a:lnTo>
                      <a:pt x="17732" y="9144"/>
                    </a:lnTo>
                    <a:lnTo>
                      <a:pt x="17732" y="7749"/>
                    </a:lnTo>
                    <a:lnTo>
                      <a:pt x="19780" y="7749"/>
                    </a:lnTo>
                    <a:lnTo>
                      <a:pt x="19780" y="9144"/>
                    </a:lnTo>
                    <a:close/>
                    <a:moveTo>
                      <a:pt x="19780" y="7117"/>
                    </a:moveTo>
                    <a:lnTo>
                      <a:pt x="17732" y="7117"/>
                    </a:lnTo>
                    <a:lnTo>
                      <a:pt x="17732" y="5699"/>
                    </a:lnTo>
                    <a:lnTo>
                      <a:pt x="19780" y="5699"/>
                    </a:lnTo>
                    <a:lnTo>
                      <a:pt x="19780" y="7117"/>
                    </a:lnTo>
                    <a:close/>
                  </a:path>
                </a:pathLst>
              </a:cu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6" name="Shape 966"/>
              <p:cNvSpPr/>
              <p:nvPr/>
            </p:nvSpPr>
            <p:spPr>
              <a:xfrm>
                <a:off x="8274001" y="1732252"/>
                <a:ext cx="697390" cy="1403310"/>
              </a:xfrm>
              <a:prstGeom prst="rect">
                <a:avLst/>
              </a:pr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7" name="Shape 967"/>
              <p:cNvSpPr/>
              <p:nvPr/>
            </p:nvSpPr>
            <p:spPr>
              <a:xfrm>
                <a:off x="0" y="1732252"/>
                <a:ext cx="697390" cy="1403310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8" name="Shape 968"/>
              <p:cNvSpPr/>
              <p:nvPr/>
            </p:nvSpPr>
            <p:spPr>
              <a:xfrm>
                <a:off x="771379" y="1418628"/>
                <a:ext cx="703255" cy="16172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6648" y="0"/>
                    </a:moveTo>
                    <a:lnTo>
                      <a:pt x="6648" y="337"/>
                    </a:lnTo>
                    <a:lnTo>
                      <a:pt x="3886" y="337"/>
                    </a:lnTo>
                    <a:lnTo>
                      <a:pt x="3886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6648" y="0"/>
                    </a:lnTo>
                    <a:close/>
                    <a:moveTo>
                      <a:pt x="19268" y="16650"/>
                    </a:moveTo>
                    <a:lnTo>
                      <a:pt x="2557" y="16650"/>
                    </a:lnTo>
                    <a:lnTo>
                      <a:pt x="2557" y="15878"/>
                    </a:lnTo>
                    <a:lnTo>
                      <a:pt x="19268" y="15878"/>
                    </a:lnTo>
                    <a:lnTo>
                      <a:pt x="19268" y="16650"/>
                    </a:lnTo>
                    <a:close/>
                    <a:moveTo>
                      <a:pt x="19268" y="14583"/>
                    </a:moveTo>
                    <a:lnTo>
                      <a:pt x="2557" y="14583"/>
                    </a:lnTo>
                    <a:lnTo>
                      <a:pt x="2557" y="13820"/>
                    </a:lnTo>
                    <a:lnTo>
                      <a:pt x="19268" y="13820"/>
                    </a:lnTo>
                    <a:lnTo>
                      <a:pt x="19268" y="14583"/>
                    </a:lnTo>
                    <a:close/>
                    <a:moveTo>
                      <a:pt x="19268" y="12472"/>
                    </a:moveTo>
                    <a:lnTo>
                      <a:pt x="2557" y="12472"/>
                    </a:lnTo>
                    <a:lnTo>
                      <a:pt x="2557" y="11700"/>
                    </a:lnTo>
                    <a:lnTo>
                      <a:pt x="19268" y="11700"/>
                    </a:lnTo>
                    <a:lnTo>
                      <a:pt x="19268" y="12472"/>
                    </a:lnTo>
                    <a:close/>
                    <a:moveTo>
                      <a:pt x="19268" y="10458"/>
                    </a:moveTo>
                    <a:lnTo>
                      <a:pt x="2557" y="10458"/>
                    </a:lnTo>
                    <a:lnTo>
                      <a:pt x="2557" y="9687"/>
                    </a:lnTo>
                    <a:lnTo>
                      <a:pt x="19268" y="9687"/>
                    </a:lnTo>
                    <a:lnTo>
                      <a:pt x="19268" y="10458"/>
                    </a:lnTo>
                    <a:close/>
                    <a:moveTo>
                      <a:pt x="19268" y="8347"/>
                    </a:moveTo>
                    <a:lnTo>
                      <a:pt x="2557" y="8347"/>
                    </a:lnTo>
                    <a:lnTo>
                      <a:pt x="2557" y="7576"/>
                    </a:lnTo>
                    <a:lnTo>
                      <a:pt x="19268" y="7576"/>
                    </a:lnTo>
                    <a:lnTo>
                      <a:pt x="19268" y="8347"/>
                    </a:lnTo>
                    <a:close/>
                    <a:moveTo>
                      <a:pt x="19268" y="6280"/>
                    </a:moveTo>
                    <a:lnTo>
                      <a:pt x="2557" y="6280"/>
                    </a:lnTo>
                    <a:lnTo>
                      <a:pt x="2557" y="5509"/>
                    </a:lnTo>
                    <a:lnTo>
                      <a:pt x="19268" y="5509"/>
                    </a:lnTo>
                    <a:lnTo>
                      <a:pt x="19268" y="6280"/>
                    </a:lnTo>
                    <a:close/>
                    <a:moveTo>
                      <a:pt x="19268" y="4169"/>
                    </a:moveTo>
                    <a:lnTo>
                      <a:pt x="2557" y="4169"/>
                    </a:lnTo>
                    <a:lnTo>
                      <a:pt x="2557" y="3442"/>
                    </a:lnTo>
                    <a:lnTo>
                      <a:pt x="19268" y="3442"/>
                    </a:lnTo>
                    <a:lnTo>
                      <a:pt x="19268" y="4169"/>
                    </a:lnTo>
                    <a:close/>
                    <a:moveTo>
                      <a:pt x="19268" y="2111"/>
                    </a:moveTo>
                    <a:lnTo>
                      <a:pt x="2557" y="2111"/>
                    </a:lnTo>
                    <a:lnTo>
                      <a:pt x="2557" y="1339"/>
                    </a:lnTo>
                    <a:lnTo>
                      <a:pt x="19268" y="1339"/>
                    </a:lnTo>
                    <a:lnTo>
                      <a:pt x="19268" y="2111"/>
                    </a:lnTo>
                    <a:close/>
                  </a:path>
                </a:pathLst>
              </a:cu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69" name="Shape 969"/>
              <p:cNvSpPr/>
              <p:nvPr/>
            </p:nvSpPr>
            <p:spPr>
              <a:xfrm>
                <a:off x="897498" y="1245697"/>
                <a:ext cx="90256" cy="198645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0" name="Shape 970"/>
              <p:cNvSpPr/>
              <p:nvPr/>
            </p:nvSpPr>
            <p:spPr>
              <a:xfrm>
                <a:off x="7338370" y="1166558"/>
                <a:ext cx="855774" cy="18693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806" y="2909"/>
                    </a:moveTo>
                    <a:lnTo>
                      <a:pt x="11806" y="1159"/>
                    </a:lnTo>
                    <a:lnTo>
                      <a:pt x="9257" y="1159"/>
                    </a:lnTo>
                    <a:lnTo>
                      <a:pt x="9257" y="2909"/>
                    </a:lnTo>
                    <a:lnTo>
                      <a:pt x="7899" y="2909"/>
                    </a:lnTo>
                    <a:lnTo>
                      <a:pt x="7899" y="0"/>
                    </a:lnTo>
                    <a:lnTo>
                      <a:pt x="5350" y="0"/>
                    </a:lnTo>
                    <a:lnTo>
                      <a:pt x="5350" y="2909"/>
                    </a:lnTo>
                    <a:lnTo>
                      <a:pt x="0" y="2909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2909"/>
                    </a:lnTo>
                    <a:lnTo>
                      <a:pt x="11806" y="2909"/>
                    </a:lnTo>
                    <a:close/>
                    <a:moveTo>
                      <a:pt x="11806" y="20019"/>
                    </a:moveTo>
                    <a:lnTo>
                      <a:pt x="9794" y="20019"/>
                    </a:lnTo>
                    <a:lnTo>
                      <a:pt x="9794" y="18852"/>
                    </a:lnTo>
                    <a:lnTo>
                      <a:pt x="11806" y="18852"/>
                    </a:lnTo>
                    <a:lnTo>
                      <a:pt x="11806" y="20019"/>
                    </a:lnTo>
                    <a:close/>
                    <a:moveTo>
                      <a:pt x="11806" y="18484"/>
                    </a:moveTo>
                    <a:lnTo>
                      <a:pt x="9794" y="18484"/>
                    </a:lnTo>
                    <a:lnTo>
                      <a:pt x="9794" y="17317"/>
                    </a:lnTo>
                    <a:lnTo>
                      <a:pt x="11806" y="17317"/>
                    </a:lnTo>
                    <a:lnTo>
                      <a:pt x="11806" y="18484"/>
                    </a:lnTo>
                    <a:close/>
                    <a:moveTo>
                      <a:pt x="11806" y="16818"/>
                    </a:moveTo>
                    <a:lnTo>
                      <a:pt x="9794" y="16818"/>
                    </a:lnTo>
                    <a:lnTo>
                      <a:pt x="9794" y="15782"/>
                    </a:lnTo>
                    <a:lnTo>
                      <a:pt x="11806" y="15782"/>
                    </a:lnTo>
                    <a:lnTo>
                      <a:pt x="11806" y="16818"/>
                    </a:lnTo>
                    <a:close/>
                    <a:moveTo>
                      <a:pt x="11806" y="15283"/>
                    </a:moveTo>
                    <a:lnTo>
                      <a:pt x="9794" y="15283"/>
                    </a:lnTo>
                    <a:lnTo>
                      <a:pt x="9794" y="14162"/>
                    </a:lnTo>
                    <a:lnTo>
                      <a:pt x="11806" y="14162"/>
                    </a:lnTo>
                    <a:lnTo>
                      <a:pt x="11806" y="15283"/>
                    </a:lnTo>
                    <a:close/>
                    <a:moveTo>
                      <a:pt x="11806" y="13701"/>
                    </a:moveTo>
                    <a:lnTo>
                      <a:pt x="9794" y="13701"/>
                    </a:lnTo>
                    <a:lnTo>
                      <a:pt x="9794" y="12619"/>
                    </a:lnTo>
                    <a:lnTo>
                      <a:pt x="11806" y="12619"/>
                    </a:lnTo>
                    <a:lnTo>
                      <a:pt x="11806" y="13701"/>
                    </a:lnTo>
                    <a:close/>
                    <a:moveTo>
                      <a:pt x="11806" y="12166"/>
                    </a:moveTo>
                    <a:lnTo>
                      <a:pt x="9794" y="12166"/>
                    </a:lnTo>
                    <a:lnTo>
                      <a:pt x="9794" y="11046"/>
                    </a:lnTo>
                    <a:lnTo>
                      <a:pt x="11806" y="11046"/>
                    </a:lnTo>
                    <a:lnTo>
                      <a:pt x="11806" y="12166"/>
                    </a:lnTo>
                    <a:close/>
                    <a:moveTo>
                      <a:pt x="11806" y="10547"/>
                    </a:moveTo>
                    <a:lnTo>
                      <a:pt x="9794" y="10547"/>
                    </a:lnTo>
                    <a:lnTo>
                      <a:pt x="9794" y="9464"/>
                    </a:lnTo>
                    <a:lnTo>
                      <a:pt x="11806" y="9464"/>
                    </a:lnTo>
                    <a:lnTo>
                      <a:pt x="11806" y="10547"/>
                    </a:lnTo>
                    <a:close/>
                    <a:moveTo>
                      <a:pt x="11806" y="9004"/>
                    </a:moveTo>
                    <a:lnTo>
                      <a:pt x="9794" y="9004"/>
                    </a:lnTo>
                    <a:lnTo>
                      <a:pt x="9794" y="7845"/>
                    </a:lnTo>
                    <a:lnTo>
                      <a:pt x="11806" y="7845"/>
                    </a:lnTo>
                    <a:lnTo>
                      <a:pt x="11806" y="9004"/>
                    </a:lnTo>
                    <a:close/>
                    <a:moveTo>
                      <a:pt x="11806" y="7469"/>
                    </a:moveTo>
                    <a:lnTo>
                      <a:pt x="9794" y="7469"/>
                    </a:lnTo>
                    <a:lnTo>
                      <a:pt x="9794" y="6310"/>
                    </a:lnTo>
                    <a:lnTo>
                      <a:pt x="11806" y="6310"/>
                    </a:lnTo>
                    <a:lnTo>
                      <a:pt x="11806" y="7469"/>
                    </a:lnTo>
                    <a:close/>
                    <a:moveTo>
                      <a:pt x="11806" y="5887"/>
                    </a:moveTo>
                    <a:lnTo>
                      <a:pt x="9794" y="5887"/>
                    </a:lnTo>
                    <a:lnTo>
                      <a:pt x="9794" y="4736"/>
                    </a:lnTo>
                    <a:lnTo>
                      <a:pt x="11806" y="4736"/>
                    </a:lnTo>
                    <a:lnTo>
                      <a:pt x="11806" y="5887"/>
                    </a:lnTo>
                    <a:close/>
                    <a:moveTo>
                      <a:pt x="15798" y="20019"/>
                    </a:moveTo>
                    <a:lnTo>
                      <a:pt x="13701" y="20019"/>
                    </a:lnTo>
                    <a:lnTo>
                      <a:pt x="13701" y="18852"/>
                    </a:lnTo>
                    <a:lnTo>
                      <a:pt x="15798" y="18852"/>
                    </a:lnTo>
                    <a:lnTo>
                      <a:pt x="15798" y="20019"/>
                    </a:lnTo>
                    <a:close/>
                    <a:moveTo>
                      <a:pt x="15798" y="18484"/>
                    </a:moveTo>
                    <a:lnTo>
                      <a:pt x="13701" y="18484"/>
                    </a:lnTo>
                    <a:lnTo>
                      <a:pt x="13701" y="17317"/>
                    </a:lnTo>
                    <a:lnTo>
                      <a:pt x="15798" y="17317"/>
                    </a:lnTo>
                    <a:lnTo>
                      <a:pt x="15798" y="18484"/>
                    </a:lnTo>
                    <a:close/>
                    <a:moveTo>
                      <a:pt x="15798" y="16818"/>
                    </a:moveTo>
                    <a:lnTo>
                      <a:pt x="13701" y="16818"/>
                    </a:lnTo>
                    <a:lnTo>
                      <a:pt x="13701" y="15782"/>
                    </a:lnTo>
                    <a:lnTo>
                      <a:pt x="15798" y="15782"/>
                    </a:lnTo>
                    <a:lnTo>
                      <a:pt x="15798" y="16818"/>
                    </a:lnTo>
                    <a:close/>
                    <a:moveTo>
                      <a:pt x="15798" y="15283"/>
                    </a:moveTo>
                    <a:lnTo>
                      <a:pt x="13701" y="15283"/>
                    </a:lnTo>
                    <a:lnTo>
                      <a:pt x="13701" y="14162"/>
                    </a:lnTo>
                    <a:lnTo>
                      <a:pt x="15798" y="14162"/>
                    </a:lnTo>
                    <a:lnTo>
                      <a:pt x="15798" y="15283"/>
                    </a:lnTo>
                    <a:close/>
                    <a:moveTo>
                      <a:pt x="15798" y="13701"/>
                    </a:moveTo>
                    <a:lnTo>
                      <a:pt x="13701" y="13701"/>
                    </a:lnTo>
                    <a:lnTo>
                      <a:pt x="13701" y="12619"/>
                    </a:lnTo>
                    <a:lnTo>
                      <a:pt x="15798" y="12619"/>
                    </a:lnTo>
                    <a:lnTo>
                      <a:pt x="15798" y="13701"/>
                    </a:lnTo>
                    <a:close/>
                    <a:moveTo>
                      <a:pt x="15798" y="12166"/>
                    </a:moveTo>
                    <a:lnTo>
                      <a:pt x="13701" y="12166"/>
                    </a:lnTo>
                    <a:lnTo>
                      <a:pt x="13701" y="11046"/>
                    </a:lnTo>
                    <a:lnTo>
                      <a:pt x="15798" y="11046"/>
                    </a:lnTo>
                    <a:lnTo>
                      <a:pt x="15798" y="12166"/>
                    </a:lnTo>
                    <a:close/>
                    <a:moveTo>
                      <a:pt x="15798" y="10547"/>
                    </a:moveTo>
                    <a:lnTo>
                      <a:pt x="13701" y="10547"/>
                    </a:lnTo>
                    <a:lnTo>
                      <a:pt x="13701" y="9464"/>
                    </a:lnTo>
                    <a:lnTo>
                      <a:pt x="15798" y="9464"/>
                    </a:lnTo>
                    <a:lnTo>
                      <a:pt x="15798" y="10547"/>
                    </a:lnTo>
                    <a:close/>
                    <a:moveTo>
                      <a:pt x="15798" y="9004"/>
                    </a:moveTo>
                    <a:lnTo>
                      <a:pt x="13701" y="9004"/>
                    </a:lnTo>
                    <a:lnTo>
                      <a:pt x="13701" y="7845"/>
                    </a:lnTo>
                    <a:lnTo>
                      <a:pt x="15798" y="7845"/>
                    </a:lnTo>
                    <a:lnTo>
                      <a:pt x="15798" y="9004"/>
                    </a:lnTo>
                    <a:close/>
                    <a:moveTo>
                      <a:pt x="15798" y="7469"/>
                    </a:moveTo>
                    <a:lnTo>
                      <a:pt x="13701" y="7469"/>
                    </a:lnTo>
                    <a:lnTo>
                      <a:pt x="13701" y="6310"/>
                    </a:lnTo>
                    <a:lnTo>
                      <a:pt x="15798" y="6310"/>
                    </a:lnTo>
                    <a:lnTo>
                      <a:pt x="15798" y="7469"/>
                    </a:lnTo>
                    <a:close/>
                    <a:moveTo>
                      <a:pt x="15798" y="5887"/>
                    </a:moveTo>
                    <a:lnTo>
                      <a:pt x="13701" y="5887"/>
                    </a:lnTo>
                    <a:lnTo>
                      <a:pt x="13701" y="4736"/>
                    </a:lnTo>
                    <a:lnTo>
                      <a:pt x="15798" y="4736"/>
                    </a:lnTo>
                    <a:lnTo>
                      <a:pt x="15798" y="5887"/>
                    </a:lnTo>
                    <a:close/>
                  </a:path>
                </a:pathLst>
              </a:cu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1" name="Shape 971"/>
              <p:cNvSpPr/>
              <p:nvPr/>
            </p:nvSpPr>
            <p:spPr>
              <a:xfrm>
                <a:off x="4437634" y="3036570"/>
                <a:ext cx="4534190" cy="104053"/>
              </a:xfrm>
              <a:prstGeom prst="rect">
                <a:avLst/>
              </a:prstGeom>
              <a:solidFill>
                <a:srgbClr val="9BBB5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grpSp>
          <p:nvGrpSpPr>
            <p:cNvPr id="1194" name="Group 1194"/>
            <p:cNvGrpSpPr/>
            <p:nvPr/>
          </p:nvGrpSpPr>
          <p:grpSpPr>
            <a:xfrm>
              <a:off x="87989" y="448451"/>
              <a:ext cx="8810077" cy="2508321"/>
              <a:chOff x="0" y="0"/>
              <a:chExt cx="8810076" cy="2508319"/>
            </a:xfrm>
          </p:grpSpPr>
          <p:sp>
            <p:nvSpPr>
              <p:cNvPr id="973" name="Shape 973"/>
              <p:cNvSpPr/>
              <p:nvPr/>
            </p:nvSpPr>
            <p:spPr>
              <a:xfrm>
                <a:off x="4601882" y="216897"/>
                <a:ext cx="99063" cy="36278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4" name="Shape 974"/>
              <p:cNvSpPr/>
              <p:nvPr/>
            </p:nvSpPr>
            <p:spPr>
              <a:xfrm>
                <a:off x="4780794" y="216897"/>
                <a:ext cx="90256" cy="36278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5" name="Shape 975"/>
              <p:cNvSpPr/>
              <p:nvPr/>
            </p:nvSpPr>
            <p:spPr>
              <a:xfrm>
                <a:off x="4945042" y="216897"/>
                <a:ext cx="101987" cy="36278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6" name="Shape 976"/>
              <p:cNvSpPr/>
              <p:nvPr/>
            </p:nvSpPr>
            <p:spPr>
              <a:xfrm>
                <a:off x="5126889" y="216897"/>
                <a:ext cx="101987" cy="36278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7" name="Shape 977"/>
              <p:cNvSpPr/>
              <p:nvPr/>
            </p:nvSpPr>
            <p:spPr>
              <a:xfrm>
                <a:off x="4425902" y="665348"/>
                <a:ext cx="99067" cy="36278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8" name="Shape 978"/>
              <p:cNvSpPr/>
              <p:nvPr/>
            </p:nvSpPr>
            <p:spPr>
              <a:xfrm>
                <a:off x="4601882" y="665348"/>
                <a:ext cx="99063" cy="36278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79" name="Shape 979"/>
              <p:cNvSpPr/>
              <p:nvPr/>
            </p:nvSpPr>
            <p:spPr>
              <a:xfrm>
                <a:off x="4945042" y="665348"/>
                <a:ext cx="101987" cy="36278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0" name="Shape 980"/>
              <p:cNvSpPr/>
              <p:nvPr/>
            </p:nvSpPr>
            <p:spPr>
              <a:xfrm>
                <a:off x="4425902" y="1110866"/>
                <a:ext cx="99067" cy="36278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1" name="Shape 981"/>
              <p:cNvSpPr/>
              <p:nvPr/>
            </p:nvSpPr>
            <p:spPr>
              <a:xfrm>
                <a:off x="4601882" y="1110866"/>
                <a:ext cx="99063" cy="36278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2" name="Shape 982"/>
              <p:cNvSpPr/>
              <p:nvPr/>
            </p:nvSpPr>
            <p:spPr>
              <a:xfrm>
                <a:off x="4780794" y="1110866"/>
                <a:ext cx="90256" cy="36278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3" name="Shape 983"/>
              <p:cNvSpPr/>
              <p:nvPr/>
            </p:nvSpPr>
            <p:spPr>
              <a:xfrm>
                <a:off x="4945042" y="1110866"/>
                <a:ext cx="101987" cy="36278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4" name="Shape 984"/>
              <p:cNvSpPr/>
              <p:nvPr/>
            </p:nvSpPr>
            <p:spPr>
              <a:xfrm>
                <a:off x="5126889" y="1110866"/>
                <a:ext cx="101987" cy="36278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5" name="Shape 985"/>
              <p:cNvSpPr/>
              <p:nvPr/>
            </p:nvSpPr>
            <p:spPr>
              <a:xfrm>
                <a:off x="4425902" y="1553459"/>
                <a:ext cx="99067" cy="37744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6" name="Shape 986"/>
              <p:cNvSpPr/>
              <p:nvPr/>
            </p:nvSpPr>
            <p:spPr>
              <a:xfrm>
                <a:off x="4780794" y="1553459"/>
                <a:ext cx="90256" cy="37744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7" name="Shape 987"/>
              <p:cNvSpPr/>
              <p:nvPr/>
            </p:nvSpPr>
            <p:spPr>
              <a:xfrm>
                <a:off x="4945042" y="1553459"/>
                <a:ext cx="101987" cy="37744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8" name="Shape 988"/>
              <p:cNvSpPr/>
              <p:nvPr/>
            </p:nvSpPr>
            <p:spPr>
              <a:xfrm>
                <a:off x="5126889" y="1553459"/>
                <a:ext cx="101987" cy="37744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89" name="Shape 989"/>
              <p:cNvSpPr/>
              <p:nvPr/>
            </p:nvSpPr>
            <p:spPr>
              <a:xfrm>
                <a:off x="4425902" y="2004839"/>
                <a:ext cx="99067" cy="37157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0" name="Shape 990"/>
              <p:cNvSpPr/>
              <p:nvPr/>
            </p:nvSpPr>
            <p:spPr>
              <a:xfrm>
                <a:off x="4601882" y="2004839"/>
                <a:ext cx="99063" cy="37157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1" name="Shape 991"/>
              <p:cNvSpPr/>
              <p:nvPr/>
            </p:nvSpPr>
            <p:spPr>
              <a:xfrm>
                <a:off x="4780794" y="2004839"/>
                <a:ext cx="90256" cy="37157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2" name="Shape 992"/>
              <p:cNvSpPr/>
              <p:nvPr/>
            </p:nvSpPr>
            <p:spPr>
              <a:xfrm>
                <a:off x="5126889" y="2004839"/>
                <a:ext cx="101987" cy="37157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3" name="Shape 993"/>
              <p:cNvSpPr/>
              <p:nvPr/>
            </p:nvSpPr>
            <p:spPr>
              <a:xfrm>
                <a:off x="1545692" y="718107"/>
                <a:ext cx="101984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4" name="Shape 994"/>
              <p:cNvSpPr/>
              <p:nvPr/>
            </p:nvSpPr>
            <p:spPr>
              <a:xfrm>
                <a:off x="1833128" y="718107"/>
                <a:ext cx="84382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5" name="Shape 995"/>
              <p:cNvSpPr/>
              <p:nvPr/>
            </p:nvSpPr>
            <p:spPr>
              <a:xfrm>
                <a:off x="1976844" y="718107"/>
                <a:ext cx="75590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6" name="Shape 996"/>
              <p:cNvSpPr/>
              <p:nvPr/>
            </p:nvSpPr>
            <p:spPr>
              <a:xfrm>
                <a:off x="2132293" y="718107"/>
                <a:ext cx="57986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7" name="Shape 997"/>
              <p:cNvSpPr/>
              <p:nvPr/>
            </p:nvSpPr>
            <p:spPr>
              <a:xfrm>
                <a:off x="1545692" y="893970"/>
                <a:ext cx="101984" cy="15761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8" name="Shape 998"/>
              <p:cNvSpPr/>
              <p:nvPr/>
            </p:nvSpPr>
            <p:spPr>
              <a:xfrm>
                <a:off x="1701141" y="893970"/>
                <a:ext cx="78534" cy="15761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999" name="Shape 999"/>
              <p:cNvSpPr/>
              <p:nvPr/>
            </p:nvSpPr>
            <p:spPr>
              <a:xfrm>
                <a:off x="1833128" y="893970"/>
                <a:ext cx="84382" cy="15761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0" name="Shape 1000"/>
              <p:cNvSpPr/>
              <p:nvPr/>
            </p:nvSpPr>
            <p:spPr>
              <a:xfrm>
                <a:off x="2132293" y="893970"/>
                <a:ext cx="57986" cy="15761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1" name="Shape 1001"/>
              <p:cNvSpPr/>
              <p:nvPr/>
            </p:nvSpPr>
            <p:spPr>
              <a:xfrm>
                <a:off x="1545692" y="1069833"/>
                <a:ext cx="101984" cy="15761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2" name="Shape 1002"/>
              <p:cNvSpPr/>
              <p:nvPr/>
            </p:nvSpPr>
            <p:spPr>
              <a:xfrm>
                <a:off x="1833128" y="1069833"/>
                <a:ext cx="84382" cy="15761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3" name="Shape 1003"/>
              <p:cNvSpPr/>
              <p:nvPr/>
            </p:nvSpPr>
            <p:spPr>
              <a:xfrm>
                <a:off x="1976844" y="1069833"/>
                <a:ext cx="75590" cy="15761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4" name="Shape 1004"/>
              <p:cNvSpPr/>
              <p:nvPr/>
            </p:nvSpPr>
            <p:spPr>
              <a:xfrm>
                <a:off x="2132293" y="1069833"/>
                <a:ext cx="57986" cy="15761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5" name="Shape 1005"/>
              <p:cNvSpPr/>
              <p:nvPr/>
            </p:nvSpPr>
            <p:spPr>
              <a:xfrm>
                <a:off x="1545692" y="1266213"/>
                <a:ext cx="101984" cy="1517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6" name="Shape 1006"/>
              <p:cNvSpPr/>
              <p:nvPr/>
            </p:nvSpPr>
            <p:spPr>
              <a:xfrm>
                <a:off x="1701141" y="1266213"/>
                <a:ext cx="78534" cy="1517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7" name="Shape 1007"/>
              <p:cNvSpPr/>
              <p:nvPr/>
            </p:nvSpPr>
            <p:spPr>
              <a:xfrm>
                <a:off x="1833128" y="1266213"/>
                <a:ext cx="84382" cy="1517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8" name="Shape 1008"/>
              <p:cNvSpPr/>
              <p:nvPr/>
            </p:nvSpPr>
            <p:spPr>
              <a:xfrm>
                <a:off x="1976844" y="1266213"/>
                <a:ext cx="75590" cy="1517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09" name="Shape 1009"/>
              <p:cNvSpPr/>
              <p:nvPr/>
            </p:nvSpPr>
            <p:spPr>
              <a:xfrm>
                <a:off x="2132293" y="1266213"/>
                <a:ext cx="57986" cy="1517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0" name="Shape 1010"/>
              <p:cNvSpPr/>
              <p:nvPr/>
            </p:nvSpPr>
            <p:spPr>
              <a:xfrm>
                <a:off x="1545692" y="1442078"/>
                <a:ext cx="101984" cy="15468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1" name="Shape 1011"/>
              <p:cNvSpPr/>
              <p:nvPr/>
            </p:nvSpPr>
            <p:spPr>
              <a:xfrm>
                <a:off x="1833128" y="1442078"/>
                <a:ext cx="84382" cy="15468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2" name="Shape 1012"/>
              <p:cNvSpPr/>
              <p:nvPr/>
            </p:nvSpPr>
            <p:spPr>
              <a:xfrm>
                <a:off x="2132293" y="1442078"/>
                <a:ext cx="57986" cy="15468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3" name="Shape 1013"/>
              <p:cNvSpPr/>
              <p:nvPr/>
            </p:nvSpPr>
            <p:spPr>
              <a:xfrm>
                <a:off x="1545692" y="1632595"/>
                <a:ext cx="101984" cy="1546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4" name="Shape 1014"/>
              <p:cNvSpPr/>
              <p:nvPr/>
            </p:nvSpPr>
            <p:spPr>
              <a:xfrm>
                <a:off x="1833128" y="1632595"/>
                <a:ext cx="84382" cy="1546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5" name="Shape 1015"/>
              <p:cNvSpPr/>
              <p:nvPr/>
            </p:nvSpPr>
            <p:spPr>
              <a:xfrm>
                <a:off x="1976844" y="1632595"/>
                <a:ext cx="75590" cy="1546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6" name="Shape 1016"/>
              <p:cNvSpPr/>
              <p:nvPr/>
            </p:nvSpPr>
            <p:spPr>
              <a:xfrm>
                <a:off x="2132293" y="1632595"/>
                <a:ext cx="57986" cy="15468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7" name="Shape 1017"/>
              <p:cNvSpPr/>
              <p:nvPr/>
            </p:nvSpPr>
            <p:spPr>
              <a:xfrm>
                <a:off x="1545692" y="1811391"/>
                <a:ext cx="101984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8" name="Shape 1018"/>
              <p:cNvSpPr/>
              <p:nvPr/>
            </p:nvSpPr>
            <p:spPr>
              <a:xfrm>
                <a:off x="1701141" y="1811391"/>
                <a:ext cx="78534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19" name="Shape 1019"/>
              <p:cNvSpPr/>
              <p:nvPr/>
            </p:nvSpPr>
            <p:spPr>
              <a:xfrm>
                <a:off x="1833128" y="1811391"/>
                <a:ext cx="84382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0" name="Shape 1020"/>
              <p:cNvSpPr/>
              <p:nvPr/>
            </p:nvSpPr>
            <p:spPr>
              <a:xfrm>
                <a:off x="2132293" y="1811391"/>
                <a:ext cx="57986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1" name="Shape 1021"/>
              <p:cNvSpPr/>
              <p:nvPr/>
            </p:nvSpPr>
            <p:spPr>
              <a:xfrm>
                <a:off x="1833128" y="1984322"/>
                <a:ext cx="84382" cy="15761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2" name="Shape 1022"/>
              <p:cNvSpPr/>
              <p:nvPr/>
            </p:nvSpPr>
            <p:spPr>
              <a:xfrm>
                <a:off x="1976844" y="1984322"/>
                <a:ext cx="75590" cy="15761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3" name="Shape 1023"/>
              <p:cNvSpPr/>
              <p:nvPr/>
            </p:nvSpPr>
            <p:spPr>
              <a:xfrm>
                <a:off x="1545692" y="2160186"/>
                <a:ext cx="101984" cy="17227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4" name="Shape 1024"/>
              <p:cNvSpPr/>
              <p:nvPr/>
            </p:nvSpPr>
            <p:spPr>
              <a:xfrm>
                <a:off x="1701141" y="2160186"/>
                <a:ext cx="78534" cy="17227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5" name="Shape 1025"/>
              <p:cNvSpPr/>
              <p:nvPr/>
            </p:nvSpPr>
            <p:spPr>
              <a:xfrm>
                <a:off x="1833128" y="2160186"/>
                <a:ext cx="84382" cy="17227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6" name="Shape 1026"/>
              <p:cNvSpPr/>
              <p:nvPr/>
            </p:nvSpPr>
            <p:spPr>
              <a:xfrm>
                <a:off x="1976844" y="2160186"/>
                <a:ext cx="75590" cy="17227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7" name="Shape 1027"/>
              <p:cNvSpPr/>
              <p:nvPr/>
            </p:nvSpPr>
            <p:spPr>
              <a:xfrm>
                <a:off x="2132293" y="2160186"/>
                <a:ext cx="57986" cy="17227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8" name="Shape 1028"/>
              <p:cNvSpPr/>
              <p:nvPr/>
            </p:nvSpPr>
            <p:spPr>
              <a:xfrm>
                <a:off x="1545692" y="2350705"/>
                <a:ext cx="101984" cy="15761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29" name="Shape 1029"/>
              <p:cNvSpPr/>
              <p:nvPr/>
            </p:nvSpPr>
            <p:spPr>
              <a:xfrm>
                <a:off x="1833128" y="2350705"/>
                <a:ext cx="84382" cy="15761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30" name="Shape 1030"/>
              <p:cNvSpPr/>
              <p:nvPr/>
            </p:nvSpPr>
            <p:spPr>
              <a:xfrm>
                <a:off x="2132293" y="2350705"/>
                <a:ext cx="57986" cy="15761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31" name="Shape 1031"/>
              <p:cNvSpPr/>
              <p:nvPr/>
            </p:nvSpPr>
            <p:spPr>
              <a:xfrm>
                <a:off x="3628126" y="463105"/>
                <a:ext cx="75596" cy="33640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32" name="Shape 1032"/>
              <p:cNvSpPr/>
              <p:nvPr/>
            </p:nvSpPr>
            <p:spPr>
              <a:xfrm>
                <a:off x="3936088" y="463105"/>
                <a:ext cx="84384" cy="33640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33" name="Shape 1033"/>
              <p:cNvSpPr/>
              <p:nvPr/>
            </p:nvSpPr>
            <p:spPr>
              <a:xfrm>
                <a:off x="4094471" y="463105"/>
                <a:ext cx="75590" cy="33640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34" name="Shape 1034"/>
              <p:cNvSpPr/>
              <p:nvPr/>
            </p:nvSpPr>
            <p:spPr>
              <a:xfrm>
                <a:off x="3628126" y="876382"/>
                <a:ext cx="75596" cy="3305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35" name="Shape 1035"/>
              <p:cNvSpPr/>
              <p:nvPr/>
            </p:nvSpPr>
            <p:spPr>
              <a:xfrm>
                <a:off x="3780640" y="876382"/>
                <a:ext cx="78531" cy="3305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36" name="Shape 1036"/>
              <p:cNvSpPr/>
              <p:nvPr/>
            </p:nvSpPr>
            <p:spPr>
              <a:xfrm>
                <a:off x="4094471" y="876382"/>
                <a:ext cx="75590" cy="3305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37" name="Shape 1037"/>
              <p:cNvSpPr/>
              <p:nvPr/>
            </p:nvSpPr>
            <p:spPr>
              <a:xfrm>
                <a:off x="3628126" y="1266215"/>
                <a:ext cx="75596" cy="33054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38" name="Shape 1038"/>
              <p:cNvSpPr/>
              <p:nvPr/>
            </p:nvSpPr>
            <p:spPr>
              <a:xfrm>
                <a:off x="3936088" y="1266215"/>
                <a:ext cx="84384" cy="33054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39" name="Shape 1039"/>
              <p:cNvSpPr/>
              <p:nvPr/>
            </p:nvSpPr>
            <p:spPr>
              <a:xfrm>
                <a:off x="4094471" y="1266215"/>
                <a:ext cx="75590" cy="33054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40" name="Shape 1040"/>
              <p:cNvSpPr/>
              <p:nvPr/>
            </p:nvSpPr>
            <p:spPr>
              <a:xfrm>
                <a:off x="3628126" y="1673628"/>
                <a:ext cx="75596" cy="3305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41" name="Shape 1041"/>
              <p:cNvSpPr/>
              <p:nvPr/>
            </p:nvSpPr>
            <p:spPr>
              <a:xfrm>
                <a:off x="3780640" y="1673628"/>
                <a:ext cx="78531" cy="3305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42" name="Shape 1042"/>
              <p:cNvSpPr/>
              <p:nvPr/>
            </p:nvSpPr>
            <p:spPr>
              <a:xfrm>
                <a:off x="4094471" y="1673628"/>
                <a:ext cx="75590" cy="3305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43" name="Shape 1043"/>
              <p:cNvSpPr/>
              <p:nvPr/>
            </p:nvSpPr>
            <p:spPr>
              <a:xfrm>
                <a:off x="3780640" y="2063461"/>
                <a:ext cx="78531" cy="34520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44" name="Shape 1044"/>
              <p:cNvSpPr/>
              <p:nvPr/>
            </p:nvSpPr>
            <p:spPr>
              <a:xfrm>
                <a:off x="4094471" y="2063461"/>
                <a:ext cx="75590" cy="34520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45" name="Shape 1045"/>
              <p:cNvSpPr/>
              <p:nvPr/>
            </p:nvSpPr>
            <p:spPr>
              <a:xfrm>
                <a:off x="6508333" y="0"/>
                <a:ext cx="583003" cy="608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46" name="Shape 1046"/>
              <p:cNvSpPr/>
              <p:nvPr/>
            </p:nvSpPr>
            <p:spPr>
              <a:xfrm>
                <a:off x="6508333" y="117241"/>
                <a:ext cx="583003" cy="579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47" name="Shape 1047"/>
              <p:cNvSpPr/>
              <p:nvPr/>
            </p:nvSpPr>
            <p:spPr>
              <a:xfrm>
                <a:off x="6508333" y="231550"/>
                <a:ext cx="583003" cy="6089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48" name="Shape 1048"/>
              <p:cNvSpPr/>
              <p:nvPr/>
            </p:nvSpPr>
            <p:spPr>
              <a:xfrm>
                <a:off x="6508333" y="351725"/>
                <a:ext cx="583003" cy="5501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49" name="Shape 1049"/>
              <p:cNvSpPr/>
              <p:nvPr/>
            </p:nvSpPr>
            <p:spPr>
              <a:xfrm>
                <a:off x="6508333" y="463105"/>
                <a:ext cx="583003" cy="6967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50" name="Shape 1050"/>
              <p:cNvSpPr/>
              <p:nvPr/>
            </p:nvSpPr>
            <p:spPr>
              <a:xfrm>
                <a:off x="6508333" y="580348"/>
                <a:ext cx="583003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51" name="Shape 1051"/>
              <p:cNvSpPr/>
              <p:nvPr/>
            </p:nvSpPr>
            <p:spPr>
              <a:xfrm>
                <a:off x="6508333" y="697591"/>
                <a:ext cx="583003" cy="6383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52" name="Shape 1052"/>
              <p:cNvSpPr/>
              <p:nvPr/>
            </p:nvSpPr>
            <p:spPr>
              <a:xfrm>
                <a:off x="6508333" y="817762"/>
                <a:ext cx="583003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53" name="Shape 1053"/>
              <p:cNvSpPr/>
              <p:nvPr/>
            </p:nvSpPr>
            <p:spPr>
              <a:xfrm>
                <a:off x="6508333" y="1052246"/>
                <a:ext cx="583003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54" name="Shape 1054"/>
              <p:cNvSpPr/>
              <p:nvPr/>
            </p:nvSpPr>
            <p:spPr>
              <a:xfrm>
                <a:off x="6508333" y="1163627"/>
                <a:ext cx="583003" cy="63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55" name="Shape 1055"/>
              <p:cNvSpPr/>
              <p:nvPr/>
            </p:nvSpPr>
            <p:spPr>
              <a:xfrm>
                <a:off x="6508333" y="1283801"/>
                <a:ext cx="583003" cy="5794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56" name="Shape 1056"/>
              <p:cNvSpPr/>
              <p:nvPr/>
            </p:nvSpPr>
            <p:spPr>
              <a:xfrm>
                <a:off x="6508333" y="1398110"/>
                <a:ext cx="583003" cy="6089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57" name="Shape 1057"/>
              <p:cNvSpPr/>
              <p:nvPr/>
            </p:nvSpPr>
            <p:spPr>
              <a:xfrm>
                <a:off x="6508333" y="1515352"/>
                <a:ext cx="583003" cy="579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58" name="Shape 1058"/>
              <p:cNvSpPr/>
              <p:nvPr/>
            </p:nvSpPr>
            <p:spPr>
              <a:xfrm>
                <a:off x="6508333" y="1632595"/>
                <a:ext cx="583003" cy="638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59" name="Shape 1059"/>
              <p:cNvSpPr/>
              <p:nvPr/>
            </p:nvSpPr>
            <p:spPr>
              <a:xfrm>
                <a:off x="6508333" y="1752768"/>
                <a:ext cx="583003" cy="579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60" name="Shape 1060"/>
              <p:cNvSpPr/>
              <p:nvPr/>
            </p:nvSpPr>
            <p:spPr>
              <a:xfrm>
                <a:off x="6508333" y="1861217"/>
                <a:ext cx="583003" cy="6967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61" name="Shape 1061"/>
              <p:cNvSpPr/>
              <p:nvPr/>
            </p:nvSpPr>
            <p:spPr>
              <a:xfrm>
                <a:off x="6508333" y="2098635"/>
                <a:ext cx="583003" cy="608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62" name="Shape 1062"/>
              <p:cNvSpPr/>
              <p:nvPr/>
            </p:nvSpPr>
            <p:spPr>
              <a:xfrm>
                <a:off x="6508333" y="2218805"/>
                <a:ext cx="583003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63" name="Shape 1063"/>
              <p:cNvSpPr/>
              <p:nvPr/>
            </p:nvSpPr>
            <p:spPr>
              <a:xfrm>
                <a:off x="6508333" y="2333118"/>
                <a:ext cx="583003" cy="608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64" name="Shape 1064"/>
              <p:cNvSpPr/>
              <p:nvPr/>
            </p:nvSpPr>
            <p:spPr>
              <a:xfrm>
                <a:off x="2440258" y="231552"/>
                <a:ext cx="137187" cy="1400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65" name="Shape 1065"/>
              <p:cNvSpPr/>
              <p:nvPr/>
            </p:nvSpPr>
            <p:spPr>
              <a:xfrm>
                <a:off x="2654367" y="231552"/>
                <a:ext cx="116651" cy="1400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66" name="Shape 1066"/>
              <p:cNvSpPr/>
              <p:nvPr/>
            </p:nvSpPr>
            <p:spPr>
              <a:xfrm>
                <a:off x="2868477" y="231552"/>
                <a:ext cx="119586" cy="1400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67" name="Shape 1067"/>
              <p:cNvSpPr/>
              <p:nvPr/>
            </p:nvSpPr>
            <p:spPr>
              <a:xfrm>
                <a:off x="3067921" y="231552"/>
                <a:ext cx="113731" cy="14002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68" name="Shape 1068"/>
              <p:cNvSpPr/>
              <p:nvPr/>
            </p:nvSpPr>
            <p:spPr>
              <a:xfrm>
                <a:off x="2440258" y="430863"/>
                <a:ext cx="137187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69" name="Shape 1069"/>
              <p:cNvSpPr/>
              <p:nvPr/>
            </p:nvSpPr>
            <p:spPr>
              <a:xfrm>
                <a:off x="2868477" y="430863"/>
                <a:ext cx="119586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70" name="Shape 1070"/>
              <p:cNvSpPr/>
              <p:nvPr/>
            </p:nvSpPr>
            <p:spPr>
              <a:xfrm>
                <a:off x="2440258" y="621383"/>
                <a:ext cx="137187" cy="1400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71" name="Shape 1071"/>
              <p:cNvSpPr/>
              <p:nvPr/>
            </p:nvSpPr>
            <p:spPr>
              <a:xfrm>
                <a:off x="2654367" y="621383"/>
                <a:ext cx="116651" cy="1400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72" name="Shape 1072"/>
              <p:cNvSpPr/>
              <p:nvPr/>
            </p:nvSpPr>
            <p:spPr>
              <a:xfrm>
                <a:off x="2868477" y="621383"/>
                <a:ext cx="119586" cy="1400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73" name="Shape 1073"/>
              <p:cNvSpPr/>
              <p:nvPr/>
            </p:nvSpPr>
            <p:spPr>
              <a:xfrm>
                <a:off x="3067921" y="621383"/>
                <a:ext cx="113731" cy="1400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74" name="Shape 1074"/>
              <p:cNvSpPr/>
              <p:nvPr/>
            </p:nvSpPr>
            <p:spPr>
              <a:xfrm>
                <a:off x="2654367" y="817762"/>
                <a:ext cx="116651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75" name="Shape 1075"/>
              <p:cNvSpPr/>
              <p:nvPr/>
            </p:nvSpPr>
            <p:spPr>
              <a:xfrm>
                <a:off x="2868477" y="817762"/>
                <a:ext cx="119586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76" name="Shape 1076"/>
              <p:cNvSpPr/>
              <p:nvPr/>
            </p:nvSpPr>
            <p:spPr>
              <a:xfrm>
                <a:off x="3067921" y="817762"/>
                <a:ext cx="113731" cy="1341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77" name="Shape 1077"/>
              <p:cNvSpPr/>
              <p:nvPr/>
            </p:nvSpPr>
            <p:spPr>
              <a:xfrm>
                <a:off x="2440258" y="1008281"/>
                <a:ext cx="137187" cy="14002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78" name="Shape 1078"/>
              <p:cNvSpPr/>
              <p:nvPr/>
            </p:nvSpPr>
            <p:spPr>
              <a:xfrm>
                <a:off x="2654367" y="1008281"/>
                <a:ext cx="116651" cy="14002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79" name="Shape 1079"/>
              <p:cNvSpPr/>
              <p:nvPr/>
            </p:nvSpPr>
            <p:spPr>
              <a:xfrm>
                <a:off x="2868477" y="1008281"/>
                <a:ext cx="119586" cy="14002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0" name="Shape 1080"/>
              <p:cNvSpPr/>
              <p:nvPr/>
            </p:nvSpPr>
            <p:spPr>
              <a:xfrm>
                <a:off x="3067921" y="1008281"/>
                <a:ext cx="113731" cy="14002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1" name="Shape 1081"/>
              <p:cNvSpPr/>
              <p:nvPr/>
            </p:nvSpPr>
            <p:spPr>
              <a:xfrm>
                <a:off x="2440258" y="1207594"/>
                <a:ext cx="137187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2" name="Shape 1082"/>
              <p:cNvSpPr/>
              <p:nvPr/>
            </p:nvSpPr>
            <p:spPr>
              <a:xfrm>
                <a:off x="2654367" y="1207594"/>
                <a:ext cx="116651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3" name="Shape 1083"/>
              <p:cNvSpPr/>
              <p:nvPr/>
            </p:nvSpPr>
            <p:spPr>
              <a:xfrm>
                <a:off x="2868477" y="1207594"/>
                <a:ext cx="119586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4" name="Shape 1084"/>
              <p:cNvSpPr/>
              <p:nvPr/>
            </p:nvSpPr>
            <p:spPr>
              <a:xfrm>
                <a:off x="3067921" y="1207594"/>
                <a:ext cx="113731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5" name="Shape 1085"/>
              <p:cNvSpPr/>
              <p:nvPr/>
            </p:nvSpPr>
            <p:spPr>
              <a:xfrm>
                <a:off x="2440258" y="1398110"/>
                <a:ext cx="137187" cy="1400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6" name="Shape 1086"/>
              <p:cNvSpPr/>
              <p:nvPr/>
            </p:nvSpPr>
            <p:spPr>
              <a:xfrm>
                <a:off x="2654367" y="1398110"/>
                <a:ext cx="116651" cy="1400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7" name="Shape 1087"/>
              <p:cNvSpPr/>
              <p:nvPr/>
            </p:nvSpPr>
            <p:spPr>
              <a:xfrm>
                <a:off x="3067921" y="1398110"/>
                <a:ext cx="113731" cy="14002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8" name="Shape 1088"/>
              <p:cNvSpPr/>
              <p:nvPr/>
            </p:nvSpPr>
            <p:spPr>
              <a:xfrm>
                <a:off x="2440258" y="1594492"/>
                <a:ext cx="137187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89" name="Shape 1089"/>
              <p:cNvSpPr/>
              <p:nvPr/>
            </p:nvSpPr>
            <p:spPr>
              <a:xfrm>
                <a:off x="2654367" y="1594492"/>
                <a:ext cx="116651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0" name="Shape 1090"/>
              <p:cNvSpPr/>
              <p:nvPr/>
            </p:nvSpPr>
            <p:spPr>
              <a:xfrm>
                <a:off x="2868477" y="1594492"/>
                <a:ext cx="119586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1" name="Shape 1091"/>
              <p:cNvSpPr/>
              <p:nvPr/>
            </p:nvSpPr>
            <p:spPr>
              <a:xfrm>
                <a:off x="3067921" y="1594492"/>
                <a:ext cx="113731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2" name="Shape 1092"/>
              <p:cNvSpPr/>
              <p:nvPr/>
            </p:nvSpPr>
            <p:spPr>
              <a:xfrm>
                <a:off x="2654367" y="1785009"/>
                <a:ext cx="116651" cy="14296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3" name="Shape 1093"/>
              <p:cNvSpPr/>
              <p:nvPr/>
            </p:nvSpPr>
            <p:spPr>
              <a:xfrm>
                <a:off x="2868477" y="1785009"/>
                <a:ext cx="119586" cy="14296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4" name="Shape 1094"/>
              <p:cNvSpPr/>
              <p:nvPr/>
            </p:nvSpPr>
            <p:spPr>
              <a:xfrm>
                <a:off x="3067921" y="1785009"/>
                <a:ext cx="113731" cy="14296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5" name="Shape 1095"/>
              <p:cNvSpPr/>
              <p:nvPr/>
            </p:nvSpPr>
            <p:spPr>
              <a:xfrm>
                <a:off x="2440258" y="1984322"/>
                <a:ext cx="137187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6" name="Shape 1096"/>
              <p:cNvSpPr/>
              <p:nvPr/>
            </p:nvSpPr>
            <p:spPr>
              <a:xfrm>
                <a:off x="2654367" y="1984322"/>
                <a:ext cx="116651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7" name="Shape 1097"/>
              <p:cNvSpPr/>
              <p:nvPr/>
            </p:nvSpPr>
            <p:spPr>
              <a:xfrm>
                <a:off x="2868477" y="1984322"/>
                <a:ext cx="119586" cy="1341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8" name="Shape 1098"/>
              <p:cNvSpPr/>
              <p:nvPr/>
            </p:nvSpPr>
            <p:spPr>
              <a:xfrm>
                <a:off x="2440258" y="2174841"/>
                <a:ext cx="137187" cy="1429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099" name="Shape 1099"/>
              <p:cNvSpPr/>
              <p:nvPr/>
            </p:nvSpPr>
            <p:spPr>
              <a:xfrm>
                <a:off x="2868477" y="2174841"/>
                <a:ext cx="119586" cy="1429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0" name="Shape 1100"/>
              <p:cNvSpPr/>
              <p:nvPr/>
            </p:nvSpPr>
            <p:spPr>
              <a:xfrm>
                <a:off x="3067921" y="2174841"/>
                <a:ext cx="113731" cy="14296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1" name="Shape 1101"/>
              <p:cNvSpPr/>
              <p:nvPr/>
            </p:nvSpPr>
            <p:spPr>
              <a:xfrm>
                <a:off x="5478847" y="404485"/>
                <a:ext cx="93192" cy="20157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2" name="Shape 1102"/>
              <p:cNvSpPr/>
              <p:nvPr/>
            </p:nvSpPr>
            <p:spPr>
              <a:xfrm>
                <a:off x="5648962" y="404485"/>
                <a:ext cx="101987" cy="20157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3" name="Shape 1103"/>
              <p:cNvSpPr/>
              <p:nvPr/>
            </p:nvSpPr>
            <p:spPr>
              <a:xfrm>
                <a:off x="5824942" y="404485"/>
                <a:ext cx="101987" cy="20157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4" name="Shape 1104"/>
              <p:cNvSpPr/>
              <p:nvPr/>
            </p:nvSpPr>
            <p:spPr>
              <a:xfrm>
                <a:off x="6003857" y="404485"/>
                <a:ext cx="101983" cy="20157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5" name="Shape 1105"/>
              <p:cNvSpPr/>
              <p:nvPr/>
            </p:nvSpPr>
            <p:spPr>
              <a:xfrm>
                <a:off x="6182770" y="404485"/>
                <a:ext cx="90256" cy="20157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6" name="Shape 1106"/>
              <p:cNvSpPr/>
              <p:nvPr/>
            </p:nvSpPr>
            <p:spPr>
              <a:xfrm>
                <a:off x="5478847" y="697589"/>
                <a:ext cx="93192" cy="1986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7" name="Shape 1107"/>
              <p:cNvSpPr/>
              <p:nvPr/>
            </p:nvSpPr>
            <p:spPr>
              <a:xfrm>
                <a:off x="5648962" y="697589"/>
                <a:ext cx="101987" cy="1986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8" name="Shape 1108"/>
              <p:cNvSpPr/>
              <p:nvPr/>
            </p:nvSpPr>
            <p:spPr>
              <a:xfrm>
                <a:off x="5824942" y="697589"/>
                <a:ext cx="101987" cy="1986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09" name="Shape 1109"/>
              <p:cNvSpPr/>
              <p:nvPr/>
            </p:nvSpPr>
            <p:spPr>
              <a:xfrm>
                <a:off x="6182770" y="697589"/>
                <a:ext cx="90256" cy="1986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10" name="Shape 1110"/>
              <p:cNvSpPr/>
              <p:nvPr/>
            </p:nvSpPr>
            <p:spPr>
              <a:xfrm>
                <a:off x="5478847" y="996558"/>
                <a:ext cx="93192" cy="1898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11" name="Shape 1111"/>
              <p:cNvSpPr/>
              <p:nvPr/>
            </p:nvSpPr>
            <p:spPr>
              <a:xfrm>
                <a:off x="5824942" y="996558"/>
                <a:ext cx="101987" cy="1898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12" name="Shape 1112"/>
              <p:cNvSpPr/>
              <p:nvPr/>
            </p:nvSpPr>
            <p:spPr>
              <a:xfrm>
                <a:off x="6003857" y="996558"/>
                <a:ext cx="101983" cy="1898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13" name="Shape 1113"/>
              <p:cNvSpPr/>
              <p:nvPr/>
            </p:nvSpPr>
            <p:spPr>
              <a:xfrm>
                <a:off x="6182770" y="996558"/>
                <a:ext cx="90256" cy="18985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14" name="Shape 1114"/>
              <p:cNvSpPr/>
              <p:nvPr/>
            </p:nvSpPr>
            <p:spPr>
              <a:xfrm>
                <a:off x="5478847" y="1283802"/>
                <a:ext cx="93192" cy="18985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15" name="Shape 1115"/>
              <p:cNvSpPr/>
              <p:nvPr/>
            </p:nvSpPr>
            <p:spPr>
              <a:xfrm>
                <a:off x="5648962" y="1283802"/>
                <a:ext cx="101987" cy="18985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16" name="Shape 1116"/>
              <p:cNvSpPr/>
              <p:nvPr/>
            </p:nvSpPr>
            <p:spPr>
              <a:xfrm>
                <a:off x="5824942" y="1283802"/>
                <a:ext cx="101987" cy="18985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17" name="Shape 1117"/>
              <p:cNvSpPr/>
              <p:nvPr/>
            </p:nvSpPr>
            <p:spPr>
              <a:xfrm>
                <a:off x="6003857" y="1283802"/>
                <a:ext cx="101983" cy="18985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18" name="Shape 1118"/>
              <p:cNvSpPr/>
              <p:nvPr/>
            </p:nvSpPr>
            <p:spPr>
              <a:xfrm>
                <a:off x="6182770" y="1283802"/>
                <a:ext cx="90256" cy="18985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19" name="Shape 1119"/>
              <p:cNvSpPr/>
              <p:nvPr/>
            </p:nvSpPr>
            <p:spPr>
              <a:xfrm>
                <a:off x="5478847" y="1573973"/>
                <a:ext cx="93192" cy="1986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20" name="Shape 1120"/>
              <p:cNvSpPr/>
              <p:nvPr/>
            </p:nvSpPr>
            <p:spPr>
              <a:xfrm>
                <a:off x="5824942" y="1573973"/>
                <a:ext cx="101987" cy="1986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21" name="Shape 1121"/>
              <p:cNvSpPr/>
              <p:nvPr/>
            </p:nvSpPr>
            <p:spPr>
              <a:xfrm>
                <a:off x="6003857" y="1573973"/>
                <a:ext cx="101983" cy="1986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22" name="Shape 1122"/>
              <p:cNvSpPr/>
              <p:nvPr/>
            </p:nvSpPr>
            <p:spPr>
              <a:xfrm>
                <a:off x="6182770" y="1573973"/>
                <a:ext cx="90256" cy="1986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23" name="Shape 1123"/>
              <p:cNvSpPr/>
              <p:nvPr/>
            </p:nvSpPr>
            <p:spPr>
              <a:xfrm>
                <a:off x="5478847" y="1861215"/>
                <a:ext cx="93192" cy="2015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24" name="Shape 1124"/>
              <p:cNvSpPr/>
              <p:nvPr/>
            </p:nvSpPr>
            <p:spPr>
              <a:xfrm>
                <a:off x="5648962" y="1861215"/>
                <a:ext cx="101987" cy="2015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25" name="Shape 1125"/>
              <p:cNvSpPr/>
              <p:nvPr/>
            </p:nvSpPr>
            <p:spPr>
              <a:xfrm>
                <a:off x="6003857" y="1861215"/>
                <a:ext cx="101983" cy="2015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26" name="Shape 1126"/>
              <p:cNvSpPr/>
              <p:nvPr/>
            </p:nvSpPr>
            <p:spPr>
              <a:xfrm>
                <a:off x="6182770" y="1861215"/>
                <a:ext cx="90256" cy="20158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27" name="Shape 1127"/>
              <p:cNvSpPr/>
              <p:nvPr/>
            </p:nvSpPr>
            <p:spPr>
              <a:xfrm>
                <a:off x="5478847" y="2160184"/>
                <a:ext cx="93192" cy="1898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28" name="Shape 1128"/>
              <p:cNvSpPr/>
              <p:nvPr/>
            </p:nvSpPr>
            <p:spPr>
              <a:xfrm>
                <a:off x="5648962" y="2160184"/>
                <a:ext cx="101987" cy="1898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29" name="Shape 1129"/>
              <p:cNvSpPr/>
              <p:nvPr/>
            </p:nvSpPr>
            <p:spPr>
              <a:xfrm>
                <a:off x="5824942" y="2160184"/>
                <a:ext cx="101987" cy="1898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30" name="Shape 1130"/>
              <p:cNvSpPr/>
              <p:nvPr/>
            </p:nvSpPr>
            <p:spPr>
              <a:xfrm>
                <a:off x="6003857" y="2160184"/>
                <a:ext cx="101983" cy="1898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31" name="Shape 1131"/>
              <p:cNvSpPr/>
              <p:nvPr/>
            </p:nvSpPr>
            <p:spPr>
              <a:xfrm>
                <a:off x="6182770" y="2160184"/>
                <a:ext cx="90256" cy="18985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32" name="Shape 1132"/>
              <p:cNvSpPr/>
              <p:nvPr/>
            </p:nvSpPr>
            <p:spPr>
              <a:xfrm>
                <a:off x="5648962" y="73275"/>
                <a:ext cx="101987" cy="1986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33" name="Shape 1133"/>
              <p:cNvSpPr/>
              <p:nvPr/>
            </p:nvSpPr>
            <p:spPr>
              <a:xfrm>
                <a:off x="5824942" y="73275"/>
                <a:ext cx="101987" cy="1986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251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7251"/>
                    </a:ln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34" name="Shape 1134"/>
              <p:cNvSpPr/>
              <p:nvPr/>
            </p:nvSpPr>
            <p:spPr>
              <a:xfrm>
                <a:off x="6003857" y="73275"/>
                <a:ext cx="101983" cy="19864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35" name="Shape 1135"/>
              <p:cNvSpPr/>
              <p:nvPr/>
            </p:nvSpPr>
            <p:spPr>
              <a:xfrm>
                <a:off x="8262269" y="1380524"/>
                <a:ext cx="233976" cy="579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36" name="Shape 1136"/>
              <p:cNvSpPr/>
              <p:nvPr/>
            </p:nvSpPr>
            <p:spPr>
              <a:xfrm>
                <a:off x="8590764" y="1380524"/>
                <a:ext cx="219313" cy="579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37" name="Shape 1137"/>
              <p:cNvSpPr/>
              <p:nvPr/>
            </p:nvSpPr>
            <p:spPr>
              <a:xfrm>
                <a:off x="8262269" y="1535871"/>
                <a:ext cx="233976" cy="608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38" name="Shape 1138"/>
              <p:cNvSpPr/>
              <p:nvPr/>
            </p:nvSpPr>
            <p:spPr>
              <a:xfrm>
                <a:off x="8590764" y="1535871"/>
                <a:ext cx="219313" cy="608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39" name="Shape 1139"/>
              <p:cNvSpPr/>
              <p:nvPr/>
            </p:nvSpPr>
            <p:spPr>
              <a:xfrm>
                <a:off x="8262269" y="1694147"/>
                <a:ext cx="233976" cy="579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40" name="Shape 1140"/>
              <p:cNvSpPr/>
              <p:nvPr/>
            </p:nvSpPr>
            <p:spPr>
              <a:xfrm>
                <a:off x="8590764" y="1694147"/>
                <a:ext cx="219313" cy="579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41" name="Shape 1141"/>
              <p:cNvSpPr/>
              <p:nvPr/>
            </p:nvSpPr>
            <p:spPr>
              <a:xfrm>
                <a:off x="8262269" y="1846563"/>
                <a:ext cx="233976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42" name="Shape 1142"/>
              <p:cNvSpPr/>
              <p:nvPr/>
            </p:nvSpPr>
            <p:spPr>
              <a:xfrm>
                <a:off x="8590764" y="1846563"/>
                <a:ext cx="219313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43" name="Shape 1143"/>
              <p:cNvSpPr/>
              <p:nvPr/>
            </p:nvSpPr>
            <p:spPr>
              <a:xfrm>
                <a:off x="8590764" y="2001908"/>
                <a:ext cx="219313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44" name="Shape 1144"/>
              <p:cNvSpPr/>
              <p:nvPr/>
            </p:nvSpPr>
            <p:spPr>
              <a:xfrm>
                <a:off x="8262269" y="2001908"/>
                <a:ext cx="233976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45" name="Shape 1145"/>
              <p:cNvSpPr/>
              <p:nvPr/>
            </p:nvSpPr>
            <p:spPr>
              <a:xfrm>
                <a:off x="8262269" y="2157255"/>
                <a:ext cx="233976" cy="608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46" name="Shape 1146"/>
              <p:cNvSpPr/>
              <p:nvPr/>
            </p:nvSpPr>
            <p:spPr>
              <a:xfrm>
                <a:off x="8590764" y="2157255"/>
                <a:ext cx="219313" cy="608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47" name="Shape 1147"/>
              <p:cNvSpPr/>
              <p:nvPr/>
            </p:nvSpPr>
            <p:spPr>
              <a:xfrm>
                <a:off x="8262269" y="2315531"/>
                <a:ext cx="233976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48" name="Shape 1148"/>
              <p:cNvSpPr/>
              <p:nvPr/>
            </p:nvSpPr>
            <p:spPr>
              <a:xfrm>
                <a:off x="8590764" y="2315531"/>
                <a:ext cx="219313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49" name="Shape 1149"/>
              <p:cNvSpPr/>
              <p:nvPr/>
            </p:nvSpPr>
            <p:spPr>
              <a:xfrm>
                <a:off x="0" y="1380524"/>
                <a:ext cx="137186" cy="579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0" name="Shape 1150"/>
              <p:cNvSpPr/>
              <p:nvPr/>
            </p:nvSpPr>
            <p:spPr>
              <a:xfrm>
                <a:off x="193577" y="1380524"/>
                <a:ext cx="128395" cy="579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1" name="Shape 1151"/>
              <p:cNvSpPr/>
              <p:nvPr/>
            </p:nvSpPr>
            <p:spPr>
              <a:xfrm>
                <a:off x="193577" y="1535871"/>
                <a:ext cx="128395" cy="608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2" name="Shape 1152"/>
              <p:cNvSpPr/>
              <p:nvPr/>
            </p:nvSpPr>
            <p:spPr>
              <a:xfrm>
                <a:off x="0" y="1694147"/>
                <a:ext cx="137186" cy="579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3" name="Shape 1153"/>
              <p:cNvSpPr/>
              <p:nvPr/>
            </p:nvSpPr>
            <p:spPr>
              <a:xfrm>
                <a:off x="193577" y="1694147"/>
                <a:ext cx="128395" cy="579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4" name="Shape 1154"/>
              <p:cNvSpPr/>
              <p:nvPr/>
            </p:nvSpPr>
            <p:spPr>
              <a:xfrm>
                <a:off x="0" y="1846563"/>
                <a:ext cx="137186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5" name="Shape 1155"/>
              <p:cNvSpPr/>
              <p:nvPr/>
            </p:nvSpPr>
            <p:spPr>
              <a:xfrm>
                <a:off x="193577" y="1846563"/>
                <a:ext cx="128395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6" name="Shape 1156"/>
              <p:cNvSpPr/>
              <p:nvPr/>
            </p:nvSpPr>
            <p:spPr>
              <a:xfrm>
                <a:off x="193577" y="2001908"/>
                <a:ext cx="128395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7" name="Shape 1157"/>
              <p:cNvSpPr/>
              <p:nvPr/>
            </p:nvSpPr>
            <p:spPr>
              <a:xfrm>
                <a:off x="0" y="2157255"/>
                <a:ext cx="137186" cy="608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8" name="Shape 1158"/>
              <p:cNvSpPr/>
              <p:nvPr/>
            </p:nvSpPr>
            <p:spPr>
              <a:xfrm>
                <a:off x="193577" y="2157255"/>
                <a:ext cx="128395" cy="608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59" name="Shape 1159"/>
              <p:cNvSpPr/>
              <p:nvPr/>
            </p:nvSpPr>
            <p:spPr>
              <a:xfrm>
                <a:off x="0" y="2315531"/>
                <a:ext cx="137186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60" name="Shape 1160"/>
              <p:cNvSpPr/>
              <p:nvPr/>
            </p:nvSpPr>
            <p:spPr>
              <a:xfrm>
                <a:off x="366625" y="1380524"/>
                <a:ext cx="140121" cy="579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61" name="Shape 1161"/>
              <p:cNvSpPr/>
              <p:nvPr/>
            </p:nvSpPr>
            <p:spPr>
              <a:xfrm>
                <a:off x="366625" y="1535871"/>
                <a:ext cx="140121" cy="608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62" name="Shape 1162"/>
              <p:cNvSpPr/>
              <p:nvPr/>
            </p:nvSpPr>
            <p:spPr>
              <a:xfrm>
                <a:off x="366625" y="1846563"/>
                <a:ext cx="140121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63" name="Shape 1163"/>
              <p:cNvSpPr/>
              <p:nvPr/>
            </p:nvSpPr>
            <p:spPr>
              <a:xfrm>
                <a:off x="366625" y="2001908"/>
                <a:ext cx="140121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64" name="Shape 1164"/>
              <p:cNvSpPr/>
              <p:nvPr/>
            </p:nvSpPr>
            <p:spPr>
              <a:xfrm>
                <a:off x="366625" y="2157255"/>
                <a:ext cx="140121" cy="608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65" name="Shape 1165"/>
              <p:cNvSpPr/>
              <p:nvPr/>
            </p:nvSpPr>
            <p:spPr>
              <a:xfrm>
                <a:off x="193577" y="2315531"/>
                <a:ext cx="128395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66" name="Shape 1166"/>
              <p:cNvSpPr/>
              <p:nvPr/>
            </p:nvSpPr>
            <p:spPr>
              <a:xfrm>
                <a:off x="768446" y="1069832"/>
                <a:ext cx="541944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67" name="Shape 1167"/>
              <p:cNvSpPr/>
              <p:nvPr/>
            </p:nvSpPr>
            <p:spPr>
              <a:xfrm>
                <a:off x="768446" y="1228110"/>
                <a:ext cx="541944" cy="5502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68" name="Shape 1168"/>
              <p:cNvSpPr/>
              <p:nvPr/>
            </p:nvSpPr>
            <p:spPr>
              <a:xfrm>
                <a:off x="768446" y="1383456"/>
                <a:ext cx="541944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69" name="Shape 1169"/>
              <p:cNvSpPr/>
              <p:nvPr/>
            </p:nvSpPr>
            <p:spPr>
              <a:xfrm>
                <a:off x="768446" y="1538801"/>
                <a:ext cx="541944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0" name="Shape 1170"/>
              <p:cNvSpPr/>
              <p:nvPr/>
            </p:nvSpPr>
            <p:spPr>
              <a:xfrm>
                <a:off x="768446" y="1697078"/>
                <a:ext cx="541944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1" name="Shape 1171"/>
              <p:cNvSpPr/>
              <p:nvPr/>
            </p:nvSpPr>
            <p:spPr>
              <a:xfrm>
                <a:off x="768446" y="1846563"/>
                <a:ext cx="541944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2" name="Shape 1172"/>
              <p:cNvSpPr/>
              <p:nvPr/>
            </p:nvSpPr>
            <p:spPr>
              <a:xfrm>
                <a:off x="768446" y="2004839"/>
                <a:ext cx="541944" cy="5794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3" name="Shape 1173"/>
              <p:cNvSpPr/>
              <p:nvPr/>
            </p:nvSpPr>
            <p:spPr>
              <a:xfrm>
                <a:off x="768446" y="2160184"/>
                <a:ext cx="541944" cy="5795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4" name="Shape 1174"/>
              <p:cNvSpPr/>
              <p:nvPr/>
            </p:nvSpPr>
            <p:spPr>
              <a:xfrm>
                <a:off x="7792987" y="1128454"/>
                <a:ext cx="84383" cy="9899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5" name="Shape 1175"/>
              <p:cNvSpPr/>
              <p:nvPr/>
            </p:nvSpPr>
            <p:spPr>
              <a:xfrm>
                <a:off x="7792987" y="1266215"/>
                <a:ext cx="84383" cy="99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6" name="Shape 1176"/>
              <p:cNvSpPr/>
              <p:nvPr/>
            </p:nvSpPr>
            <p:spPr>
              <a:xfrm>
                <a:off x="7792987" y="1398110"/>
                <a:ext cx="84383" cy="9900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7" name="Shape 1177"/>
              <p:cNvSpPr/>
              <p:nvPr/>
            </p:nvSpPr>
            <p:spPr>
              <a:xfrm>
                <a:off x="7792987" y="1538801"/>
                <a:ext cx="84383" cy="93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8" name="Shape 1178"/>
              <p:cNvSpPr/>
              <p:nvPr/>
            </p:nvSpPr>
            <p:spPr>
              <a:xfrm>
                <a:off x="7792987" y="1673628"/>
                <a:ext cx="84383" cy="9606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79" name="Shape 1179"/>
              <p:cNvSpPr/>
              <p:nvPr/>
            </p:nvSpPr>
            <p:spPr>
              <a:xfrm>
                <a:off x="7792987" y="1811389"/>
                <a:ext cx="84383" cy="9313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80" name="Shape 1180"/>
              <p:cNvSpPr/>
              <p:nvPr/>
            </p:nvSpPr>
            <p:spPr>
              <a:xfrm>
                <a:off x="7792987" y="1946218"/>
                <a:ext cx="84383" cy="9606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81" name="Shape 1181"/>
              <p:cNvSpPr/>
              <p:nvPr/>
            </p:nvSpPr>
            <p:spPr>
              <a:xfrm>
                <a:off x="7792987" y="2083977"/>
                <a:ext cx="84383" cy="9019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82" name="Shape 1182"/>
              <p:cNvSpPr/>
              <p:nvPr/>
            </p:nvSpPr>
            <p:spPr>
              <a:xfrm>
                <a:off x="7792987" y="2218806"/>
                <a:ext cx="84383" cy="10191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83" name="Shape 1183"/>
              <p:cNvSpPr/>
              <p:nvPr/>
            </p:nvSpPr>
            <p:spPr>
              <a:xfrm>
                <a:off x="7792987" y="2350703"/>
                <a:ext cx="84383" cy="1019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84" name="Shape 1184"/>
              <p:cNvSpPr/>
              <p:nvPr/>
            </p:nvSpPr>
            <p:spPr>
              <a:xfrm>
                <a:off x="7640472" y="1128454"/>
                <a:ext cx="78536" cy="9899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85" name="Shape 1185"/>
              <p:cNvSpPr/>
              <p:nvPr/>
            </p:nvSpPr>
            <p:spPr>
              <a:xfrm>
                <a:off x="7640472" y="1266215"/>
                <a:ext cx="78536" cy="990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86" name="Shape 1186"/>
              <p:cNvSpPr/>
              <p:nvPr/>
            </p:nvSpPr>
            <p:spPr>
              <a:xfrm>
                <a:off x="7640472" y="1398110"/>
                <a:ext cx="78536" cy="9900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87" name="Shape 1187"/>
              <p:cNvSpPr/>
              <p:nvPr/>
            </p:nvSpPr>
            <p:spPr>
              <a:xfrm>
                <a:off x="7640472" y="1538801"/>
                <a:ext cx="78536" cy="9313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88" name="Shape 1188"/>
              <p:cNvSpPr/>
              <p:nvPr/>
            </p:nvSpPr>
            <p:spPr>
              <a:xfrm>
                <a:off x="7640472" y="1673628"/>
                <a:ext cx="78536" cy="9606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89" name="Shape 1189"/>
              <p:cNvSpPr/>
              <p:nvPr/>
            </p:nvSpPr>
            <p:spPr>
              <a:xfrm>
                <a:off x="7640472" y="1811389"/>
                <a:ext cx="78536" cy="9313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90" name="Shape 1190"/>
              <p:cNvSpPr/>
              <p:nvPr/>
            </p:nvSpPr>
            <p:spPr>
              <a:xfrm>
                <a:off x="7640472" y="1946218"/>
                <a:ext cx="78536" cy="9606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91" name="Shape 1191"/>
              <p:cNvSpPr/>
              <p:nvPr/>
            </p:nvSpPr>
            <p:spPr>
              <a:xfrm>
                <a:off x="7640472" y="2083977"/>
                <a:ext cx="78536" cy="9019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92" name="Shape 1192"/>
              <p:cNvSpPr/>
              <p:nvPr/>
            </p:nvSpPr>
            <p:spPr>
              <a:xfrm>
                <a:off x="7640472" y="2218806"/>
                <a:ext cx="78536" cy="101918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1193" name="Shape 1193"/>
              <p:cNvSpPr/>
              <p:nvPr/>
            </p:nvSpPr>
            <p:spPr>
              <a:xfrm>
                <a:off x="7640472" y="2350703"/>
                <a:ext cx="78536" cy="1019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2511" tIns="32511" rIns="32511" bIns="32511" numCol="1" anchor="ctr">
                <a:noAutofit/>
              </a:bodyPr>
              <a:lstStyle/>
              <a:p>
                <a:pPr algn="l" defTabSz="1300219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</p:grpSp>
      <p:sp>
        <p:nvSpPr>
          <p:cNvPr id="1196" name="Shape 1196"/>
          <p:cNvSpPr/>
          <p:nvPr/>
        </p:nvSpPr>
        <p:spPr>
          <a:xfrm>
            <a:off x="3145812" y="3003679"/>
            <a:ext cx="8452314" cy="1282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7" tIns="58527" rIns="58527" bIns="58527">
            <a:spAutoFit/>
          </a:bodyPr>
          <a:lstStyle/>
          <a:p>
            <a:pPr algn="l" defTabSz="1300219">
              <a:lnSpc>
                <a:spcPct val="110000"/>
              </a:lnSpc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Is there a simple and clear binary relationship between the ranking/rating and other variables?</a:t>
            </a:r>
          </a:p>
          <a:p>
            <a:pPr algn="l" defTabSz="1300219">
              <a:lnSpc>
                <a:spcPct val="110000"/>
              </a:lnSpc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</a:p>
          <a:p>
            <a:pPr algn="l" defTabSz="1300219">
              <a:lnSpc>
                <a:spcPct val="110000"/>
              </a:lnSpc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Are there multi-relationships between variables?</a:t>
            </a:r>
          </a:p>
          <a:p>
            <a:pPr algn="l" defTabSz="1300219">
              <a:lnSpc>
                <a:spcPct val="110000"/>
              </a:lnSpc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</a:p>
          <a:p>
            <a:pPr algn="l" defTabSz="1300219">
              <a:lnSpc>
                <a:spcPct val="110000"/>
              </a:lnSpc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Can we make a good prediction model for ranking/rating to see what factor influence it most?</a:t>
            </a:r>
          </a:p>
        </p:txBody>
      </p:sp>
      <p:grpSp>
        <p:nvGrpSpPr>
          <p:cNvPr id="1199" name="Group 1199"/>
          <p:cNvGrpSpPr/>
          <p:nvPr/>
        </p:nvGrpSpPr>
        <p:grpSpPr>
          <a:xfrm>
            <a:off x="3176696" y="1266429"/>
            <a:ext cx="6651408" cy="1109136"/>
            <a:chOff x="371607" y="0"/>
            <a:chExt cx="6651406" cy="1109134"/>
          </a:xfrm>
        </p:grpSpPr>
        <p:sp>
          <p:nvSpPr>
            <p:cNvPr id="1197" name="Shape 1197"/>
            <p:cNvSpPr/>
            <p:nvPr/>
          </p:nvSpPr>
          <p:spPr>
            <a:xfrm>
              <a:off x="371607" y="0"/>
              <a:ext cx="6651408" cy="74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4385" tIns="24385" rIns="24385" bIns="24385" numCol="1" anchor="t">
              <a:spAutoFit/>
            </a:bodyPr>
            <a:lstStyle>
              <a:lvl1pPr defTabSz="1300219">
                <a:defRPr b="1" sz="46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Analysis and prediction</a:t>
              </a:r>
            </a:p>
          </p:txBody>
        </p:sp>
        <p:sp>
          <p:nvSpPr>
            <p:cNvPr id="1198" name="Shape 1198"/>
            <p:cNvSpPr/>
            <p:nvPr/>
          </p:nvSpPr>
          <p:spPr>
            <a:xfrm>
              <a:off x="3294040" y="1060355"/>
              <a:ext cx="828503" cy="4878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2511" tIns="32511" rIns="32511" bIns="32511" numCol="1" anchor="ctr">
              <a:noAutofit/>
            </a:bodyPr>
            <a:lstStyle/>
            <a:p>
              <a:pPr defTabSz="1300219">
                <a:defRPr sz="1800">
                  <a:solidFill>
                    <a:srgbClr val="9BBB5C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0" advTm="3000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96" grpId="2"/>
      <p:bldP build="whole" bldLvl="1" animBg="1" rev="0" advAuto="0" spid="119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Unknown.png"/>
          <p:cNvPicPr>
            <a:picLocks noChangeAspect="1"/>
          </p:cNvPicPr>
          <p:nvPr/>
        </p:nvPicPr>
        <p:blipFill>
          <a:blip r:embed="rId2">
            <a:extLst/>
          </a:blip>
          <a:srcRect l="0" t="200" r="0" b="200"/>
          <a:stretch>
            <a:fillRect/>
          </a:stretch>
        </p:blipFill>
        <p:spPr>
          <a:xfrm>
            <a:off x="-85828" y="1228202"/>
            <a:ext cx="13090629" cy="7318081"/>
          </a:xfrm>
          <a:prstGeom prst="rect">
            <a:avLst/>
          </a:prstGeom>
          <a:ln w="12700">
            <a:miter lim="400000"/>
          </a:ln>
        </p:spPr>
      </p:pic>
      <p:sp>
        <p:nvSpPr>
          <p:cNvPr id="1202" name="Shape 1202"/>
          <p:cNvSpPr/>
          <p:nvPr/>
        </p:nvSpPr>
        <p:spPr>
          <a:xfrm>
            <a:off x="-8497" y="3055909"/>
            <a:ext cx="4373899" cy="3352801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24383" tIns="24383" rIns="24383" bIns="24383" anchor="ctr"/>
          <a:lstStyle/>
          <a:p>
            <a:pPr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03" name="Shape 1203"/>
          <p:cNvSpPr/>
          <p:nvPr/>
        </p:nvSpPr>
        <p:spPr>
          <a:xfrm>
            <a:off x="4365399" y="3055909"/>
            <a:ext cx="245917" cy="3352801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24383" tIns="24383" rIns="24383" bIns="24383" anchor="ctr"/>
          <a:lstStyle/>
          <a:p>
            <a:pPr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04" name="Shape 1204"/>
          <p:cNvSpPr/>
          <p:nvPr/>
        </p:nvSpPr>
        <p:spPr>
          <a:xfrm>
            <a:off x="2031412" y="3743581"/>
            <a:ext cx="609963" cy="668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4383" tIns="24383" rIns="24383" bIns="24383" anchor="ctr"/>
          <a:lstStyle/>
          <a:p>
            <a:pPr algn="l" defTabSz="650094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208" name="Group 1208"/>
          <p:cNvGrpSpPr/>
          <p:nvPr/>
        </p:nvGrpSpPr>
        <p:grpSpPr>
          <a:xfrm>
            <a:off x="-955930" y="4355271"/>
            <a:ext cx="6591841" cy="1754888"/>
            <a:chOff x="0" y="0"/>
            <a:chExt cx="6591840" cy="1754887"/>
          </a:xfrm>
        </p:grpSpPr>
        <p:sp>
          <p:nvSpPr>
            <p:cNvPr id="1205" name="Shape 1205"/>
            <p:cNvSpPr/>
            <p:nvPr/>
          </p:nvSpPr>
          <p:spPr>
            <a:xfrm>
              <a:off x="0" y="-1"/>
              <a:ext cx="6591841" cy="861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9">
                <a:defRPr b="1" sz="53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b="0"/>
              </a:pPr>
              <a:r>
                <a:rPr b="1"/>
                <a:t>Rank &amp; Rating</a:t>
              </a:r>
            </a:p>
          </p:txBody>
        </p:sp>
        <p:sp>
          <p:nvSpPr>
            <p:cNvPr id="1206" name="Shape 1206"/>
            <p:cNvSpPr/>
            <p:nvPr/>
          </p:nvSpPr>
          <p:spPr>
            <a:xfrm>
              <a:off x="2892758" y="1060080"/>
              <a:ext cx="828288" cy="487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1300219">
                <a:defRPr sz="2400">
                  <a:solidFill>
                    <a:srgbClr val="9BBB5C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07" name="Shape 1207"/>
            <p:cNvSpPr/>
            <p:nvPr/>
          </p:nvSpPr>
          <p:spPr>
            <a:xfrm>
              <a:off x="187870" y="1307358"/>
              <a:ext cx="6216100" cy="44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7997" tIns="57997" rIns="57997" bIns="57997" numCol="1" anchor="t">
              <a:normAutofit fontScale="100000" lnSpcReduction="0"/>
            </a:bodyPr>
            <a:lstStyle>
              <a:lvl1pPr defTabSz="433120">
                <a:lnSpc>
                  <a:spcPct val="120000"/>
                </a:lnSpc>
                <a:spcBef>
                  <a:spcPts val="200"/>
                </a:spcBef>
                <a:defRPr sz="224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Yes!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04" grpId="3"/>
      <p:bldP build="whole" bldLvl="1" animBg="1" rev="0" advAuto="0" spid="1203" grpId="2"/>
      <p:bldP build="whole" bldLvl="1" animBg="1" rev="0" advAuto="0" spid="1202" grpId="1"/>
      <p:bldP build="whole" bldLvl="1" animBg="1" rev="0" advAuto="0" spid="1208" grpId="4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" name="Unknown1.png"/>
          <p:cNvPicPr>
            <a:picLocks noChangeAspect="1"/>
          </p:cNvPicPr>
          <p:nvPr/>
        </p:nvPicPr>
        <p:blipFill>
          <a:blip r:embed="rId2">
            <a:extLst/>
          </a:blip>
          <a:srcRect l="341" t="0" r="341" b="0"/>
          <a:stretch>
            <a:fillRect/>
          </a:stretch>
        </p:blipFill>
        <p:spPr>
          <a:xfrm>
            <a:off x="-85828" y="1228202"/>
            <a:ext cx="13090629" cy="7318081"/>
          </a:xfrm>
          <a:prstGeom prst="rect">
            <a:avLst/>
          </a:prstGeom>
          <a:ln w="12700">
            <a:miter lim="400000"/>
          </a:ln>
        </p:spPr>
      </p:pic>
      <p:sp>
        <p:nvSpPr>
          <p:cNvPr id="1211" name="Shape 1211"/>
          <p:cNvSpPr/>
          <p:nvPr/>
        </p:nvSpPr>
        <p:spPr>
          <a:xfrm>
            <a:off x="-8497" y="3055909"/>
            <a:ext cx="4373899" cy="3352801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24383" tIns="24383" rIns="24383" bIns="24383" anchor="ctr"/>
          <a:lstStyle/>
          <a:p>
            <a:pPr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12" name="Shape 1212"/>
          <p:cNvSpPr/>
          <p:nvPr/>
        </p:nvSpPr>
        <p:spPr>
          <a:xfrm>
            <a:off x="4365399" y="3055909"/>
            <a:ext cx="245917" cy="3352801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24383" tIns="24383" rIns="24383" bIns="24383" anchor="ctr"/>
          <a:lstStyle/>
          <a:p>
            <a:pPr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13" name="Shape 1213"/>
          <p:cNvSpPr/>
          <p:nvPr/>
        </p:nvSpPr>
        <p:spPr>
          <a:xfrm>
            <a:off x="2031412" y="3743581"/>
            <a:ext cx="609963" cy="668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4383" tIns="24383" rIns="24383" bIns="24383" anchor="ctr"/>
          <a:lstStyle/>
          <a:p>
            <a:pPr algn="l" defTabSz="650094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217" name="Group 1217"/>
          <p:cNvGrpSpPr/>
          <p:nvPr/>
        </p:nvGrpSpPr>
        <p:grpSpPr>
          <a:xfrm>
            <a:off x="-955930" y="4355271"/>
            <a:ext cx="6591841" cy="1754888"/>
            <a:chOff x="0" y="0"/>
            <a:chExt cx="6591840" cy="1754887"/>
          </a:xfrm>
        </p:grpSpPr>
        <p:sp>
          <p:nvSpPr>
            <p:cNvPr id="1214" name="Shape 1214"/>
            <p:cNvSpPr/>
            <p:nvPr/>
          </p:nvSpPr>
          <p:spPr>
            <a:xfrm>
              <a:off x="0" y="-1"/>
              <a:ext cx="6591841" cy="861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9">
                <a:defRPr b="1" sz="53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Lowest price?</a:t>
              </a:r>
            </a:p>
          </p:txBody>
        </p:sp>
        <p:sp>
          <p:nvSpPr>
            <p:cNvPr id="1215" name="Shape 1215"/>
            <p:cNvSpPr/>
            <p:nvPr/>
          </p:nvSpPr>
          <p:spPr>
            <a:xfrm>
              <a:off x="2892758" y="1060080"/>
              <a:ext cx="828288" cy="487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1300219">
                <a:defRPr sz="2400">
                  <a:solidFill>
                    <a:srgbClr val="9BBB5C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16" name="Shape 1216"/>
            <p:cNvSpPr/>
            <p:nvPr/>
          </p:nvSpPr>
          <p:spPr>
            <a:xfrm>
              <a:off x="187870" y="1307358"/>
              <a:ext cx="6216100" cy="44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7997" tIns="57997" rIns="57997" bIns="57997" numCol="1" anchor="t">
              <a:normAutofit fontScale="100000" lnSpcReduction="0"/>
            </a:bodyPr>
            <a:lstStyle>
              <a:lvl1pPr defTabSz="433120">
                <a:lnSpc>
                  <a:spcPct val="120000"/>
                </a:lnSpc>
                <a:spcBef>
                  <a:spcPts val="200"/>
                </a:spcBef>
                <a:defRPr sz="224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No!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13" grpId="3"/>
      <p:bldP build="whole" bldLvl="1" animBg="1" rev="0" advAuto="0" spid="1212" grpId="2"/>
      <p:bldP build="whole" bldLvl="1" animBg="1" rev="0" advAuto="0" spid="1211" grpId="1"/>
      <p:bldP build="whole" bldLvl="1" animBg="1" rev="0" advAuto="0" spid="1217" grpId="4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9" name="Unknown2.png"/>
          <p:cNvPicPr>
            <a:picLocks noChangeAspect="1"/>
          </p:cNvPicPr>
          <p:nvPr/>
        </p:nvPicPr>
        <p:blipFill>
          <a:blip r:embed="rId2">
            <a:extLst/>
          </a:blip>
          <a:srcRect l="456" t="0" r="456" b="0"/>
          <a:stretch>
            <a:fillRect/>
          </a:stretch>
        </p:blipFill>
        <p:spPr>
          <a:xfrm>
            <a:off x="-85828" y="1228202"/>
            <a:ext cx="13090629" cy="7318081"/>
          </a:xfrm>
          <a:prstGeom prst="rect">
            <a:avLst/>
          </a:prstGeom>
          <a:ln w="12700">
            <a:miter lim="400000"/>
          </a:ln>
        </p:spPr>
      </p:pic>
      <p:sp>
        <p:nvSpPr>
          <p:cNvPr id="1220" name="Shape 1220"/>
          <p:cNvSpPr/>
          <p:nvPr/>
        </p:nvSpPr>
        <p:spPr>
          <a:xfrm>
            <a:off x="-8497" y="3055909"/>
            <a:ext cx="4373899" cy="3352801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24383" tIns="24383" rIns="24383" bIns="24383" anchor="ctr"/>
          <a:lstStyle/>
          <a:p>
            <a:pPr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21" name="Shape 1221"/>
          <p:cNvSpPr/>
          <p:nvPr/>
        </p:nvSpPr>
        <p:spPr>
          <a:xfrm>
            <a:off x="4365399" y="3055909"/>
            <a:ext cx="245917" cy="3352801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24383" tIns="24383" rIns="24383" bIns="24383" anchor="ctr"/>
          <a:lstStyle/>
          <a:p>
            <a:pPr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22" name="Shape 1222"/>
          <p:cNvSpPr/>
          <p:nvPr/>
        </p:nvSpPr>
        <p:spPr>
          <a:xfrm>
            <a:off x="2031412" y="3743581"/>
            <a:ext cx="609963" cy="668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4383" tIns="24383" rIns="24383" bIns="24383" anchor="ctr"/>
          <a:lstStyle/>
          <a:p>
            <a:pPr algn="l" defTabSz="650094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226" name="Group 1226"/>
          <p:cNvGrpSpPr/>
          <p:nvPr/>
        </p:nvGrpSpPr>
        <p:grpSpPr>
          <a:xfrm>
            <a:off x="-955930" y="4355271"/>
            <a:ext cx="6591841" cy="1754888"/>
            <a:chOff x="0" y="0"/>
            <a:chExt cx="6591840" cy="1754887"/>
          </a:xfrm>
        </p:grpSpPr>
        <p:sp>
          <p:nvSpPr>
            <p:cNvPr id="1223" name="Shape 1223"/>
            <p:cNvSpPr/>
            <p:nvPr/>
          </p:nvSpPr>
          <p:spPr>
            <a:xfrm>
              <a:off x="0" y="-1"/>
              <a:ext cx="6591841" cy="861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9">
                <a:defRPr b="1" sz="53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b="0"/>
              </a:pPr>
              <a:r>
                <a:rPr b="1"/>
                <a:t>Highest Price?</a:t>
              </a:r>
            </a:p>
          </p:txBody>
        </p:sp>
        <p:sp>
          <p:nvSpPr>
            <p:cNvPr id="1224" name="Shape 1224"/>
            <p:cNvSpPr/>
            <p:nvPr/>
          </p:nvSpPr>
          <p:spPr>
            <a:xfrm>
              <a:off x="2892758" y="1060080"/>
              <a:ext cx="828288" cy="487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1300219">
                <a:defRPr sz="2400">
                  <a:solidFill>
                    <a:srgbClr val="9BBB5C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25" name="Shape 1225"/>
            <p:cNvSpPr/>
            <p:nvPr/>
          </p:nvSpPr>
          <p:spPr>
            <a:xfrm>
              <a:off x="187870" y="1307358"/>
              <a:ext cx="6216100" cy="44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7997" tIns="57997" rIns="57997" bIns="57997" numCol="1" anchor="t">
              <a:normAutofit fontScale="100000" lnSpcReduction="0"/>
            </a:bodyPr>
            <a:lstStyle>
              <a:lvl1pPr defTabSz="433120">
                <a:lnSpc>
                  <a:spcPct val="120000"/>
                </a:lnSpc>
                <a:spcBef>
                  <a:spcPts val="200"/>
                </a:spcBef>
                <a:defRPr sz="224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No!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22" grpId="3"/>
      <p:bldP build="whole" bldLvl="1" animBg="1" rev="0" advAuto="0" spid="1221" grpId="2"/>
      <p:bldP build="whole" bldLvl="1" animBg="1" rev="0" advAuto="0" spid="1226" grpId="4"/>
      <p:bldP build="whole" bldLvl="1" animBg="1" rev="0" advAuto="0" spid="122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" name="Unknown3.png"/>
          <p:cNvPicPr>
            <a:picLocks noChangeAspect="1"/>
          </p:cNvPicPr>
          <p:nvPr/>
        </p:nvPicPr>
        <p:blipFill>
          <a:blip r:embed="rId2">
            <a:extLst/>
          </a:blip>
          <a:srcRect l="0" t="713" r="0" b="713"/>
          <a:stretch>
            <a:fillRect/>
          </a:stretch>
        </p:blipFill>
        <p:spPr>
          <a:xfrm>
            <a:off x="-85828" y="1228202"/>
            <a:ext cx="13090629" cy="7318081"/>
          </a:xfrm>
          <a:prstGeom prst="rect">
            <a:avLst/>
          </a:prstGeom>
          <a:ln w="12700">
            <a:miter lim="400000"/>
          </a:ln>
        </p:spPr>
      </p:pic>
      <p:sp>
        <p:nvSpPr>
          <p:cNvPr id="1229" name="Shape 1229"/>
          <p:cNvSpPr/>
          <p:nvPr/>
        </p:nvSpPr>
        <p:spPr>
          <a:xfrm>
            <a:off x="-8497" y="3055909"/>
            <a:ext cx="4373899" cy="3352801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24383" tIns="24383" rIns="24383" bIns="24383" anchor="ctr"/>
          <a:lstStyle/>
          <a:p>
            <a:pPr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30" name="Shape 1230"/>
          <p:cNvSpPr/>
          <p:nvPr/>
        </p:nvSpPr>
        <p:spPr>
          <a:xfrm>
            <a:off x="4365399" y="3055909"/>
            <a:ext cx="245917" cy="3352801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24383" tIns="24383" rIns="24383" bIns="24383" anchor="ctr"/>
          <a:lstStyle/>
          <a:p>
            <a:pPr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31" name="Shape 1231"/>
          <p:cNvSpPr/>
          <p:nvPr/>
        </p:nvSpPr>
        <p:spPr>
          <a:xfrm>
            <a:off x="2031412" y="3743581"/>
            <a:ext cx="609963" cy="668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4383" tIns="24383" rIns="24383" bIns="24383" anchor="ctr"/>
          <a:lstStyle/>
          <a:p>
            <a:pPr algn="l" defTabSz="650094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235" name="Group 1235"/>
          <p:cNvGrpSpPr/>
          <p:nvPr/>
        </p:nvGrpSpPr>
        <p:grpSpPr>
          <a:xfrm>
            <a:off x="-955930" y="4355271"/>
            <a:ext cx="6591841" cy="1754888"/>
            <a:chOff x="0" y="0"/>
            <a:chExt cx="6591840" cy="1754887"/>
          </a:xfrm>
        </p:grpSpPr>
        <p:sp>
          <p:nvSpPr>
            <p:cNvPr id="1232" name="Shape 1232"/>
            <p:cNvSpPr/>
            <p:nvPr/>
          </p:nvSpPr>
          <p:spPr>
            <a:xfrm>
              <a:off x="0" y="-1"/>
              <a:ext cx="6591841" cy="861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9">
                <a:defRPr b="1" sz="53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b="0"/>
              </a:pPr>
              <a:r>
                <a:rPr b="1"/>
                <a:t>Area?</a:t>
              </a:r>
            </a:p>
          </p:txBody>
        </p:sp>
        <p:sp>
          <p:nvSpPr>
            <p:cNvPr id="1233" name="Shape 1233"/>
            <p:cNvSpPr/>
            <p:nvPr/>
          </p:nvSpPr>
          <p:spPr>
            <a:xfrm>
              <a:off x="2892758" y="1060080"/>
              <a:ext cx="828288" cy="487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1300219">
                <a:defRPr sz="2400">
                  <a:solidFill>
                    <a:srgbClr val="9BBB5C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34" name="Shape 1234"/>
            <p:cNvSpPr/>
            <p:nvPr/>
          </p:nvSpPr>
          <p:spPr>
            <a:xfrm>
              <a:off x="187870" y="1307358"/>
              <a:ext cx="6216100" cy="44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7997" tIns="57997" rIns="57997" bIns="57997" numCol="1" anchor="t">
              <a:normAutofit fontScale="100000" lnSpcReduction="0"/>
            </a:bodyPr>
            <a:lstStyle>
              <a:lvl1pPr defTabSz="433120">
                <a:lnSpc>
                  <a:spcPct val="120000"/>
                </a:lnSpc>
                <a:spcBef>
                  <a:spcPts val="200"/>
                </a:spcBef>
                <a:defRPr sz="224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Not obvious!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29" grpId="1"/>
      <p:bldP build="whole" bldLvl="1" animBg="1" rev="0" advAuto="0" spid="1231" grpId="3"/>
      <p:bldP build="whole" bldLvl="1" animBg="1" rev="0" advAuto="0" spid="1235" grpId="4"/>
      <p:bldP build="whole" bldLvl="1" animBg="1" rev="0" advAuto="0" spid="1230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7" name="Unknown4.png"/>
          <p:cNvPicPr>
            <a:picLocks noChangeAspect="1"/>
          </p:cNvPicPr>
          <p:nvPr/>
        </p:nvPicPr>
        <p:blipFill>
          <a:blip r:embed="rId2">
            <a:extLst/>
          </a:blip>
          <a:srcRect l="0" t="713" r="0" b="713"/>
          <a:stretch>
            <a:fillRect/>
          </a:stretch>
        </p:blipFill>
        <p:spPr>
          <a:xfrm>
            <a:off x="-85828" y="1228202"/>
            <a:ext cx="13090629" cy="7318081"/>
          </a:xfrm>
          <a:prstGeom prst="rect">
            <a:avLst/>
          </a:prstGeom>
          <a:ln w="12700">
            <a:miter lim="400000"/>
          </a:ln>
        </p:spPr>
      </p:pic>
      <p:sp>
        <p:nvSpPr>
          <p:cNvPr id="1238" name="Shape 1238"/>
          <p:cNvSpPr/>
          <p:nvPr/>
        </p:nvSpPr>
        <p:spPr>
          <a:xfrm>
            <a:off x="-8497" y="3055909"/>
            <a:ext cx="4373899" cy="3352801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24383" tIns="24383" rIns="24383" bIns="24383" anchor="ctr"/>
          <a:lstStyle/>
          <a:p>
            <a:pPr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39" name="Shape 1239"/>
          <p:cNvSpPr/>
          <p:nvPr/>
        </p:nvSpPr>
        <p:spPr>
          <a:xfrm>
            <a:off x="4365399" y="3055909"/>
            <a:ext cx="245917" cy="3352801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24383" tIns="24383" rIns="24383" bIns="24383" anchor="ctr"/>
          <a:lstStyle/>
          <a:p>
            <a:pPr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40" name="Shape 1240"/>
          <p:cNvSpPr/>
          <p:nvPr/>
        </p:nvSpPr>
        <p:spPr>
          <a:xfrm>
            <a:off x="2031412" y="3743581"/>
            <a:ext cx="609963" cy="668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4383" tIns="24383" rIns="24383" bIns="24383" anchor="ctr"/>
          <a:lstStyle/>
          <a:p>
            <a:pPr algn="l" defTabSz="650094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244" name="Group 1244"/>
          <p:cNvGrpSpPr/>
          <p:nvPr/>
        </p:nvGrpSpPr>
        <p:grpSpPr>
          <a:xfrm>
            <a:off x="-955930" y="4355271"/>
            <a:ext cx="6591841" cy="1754888"/>
            <a:chOff x="0" y="0"/>
            <a:chExt cx="6591840" cy="1754887"/>
          </a:xfrm>
        </p:grpSpPr>
        <p:sp>
          <p:nvSpPr>
            <p:cNvPr id="1241" name="Shape 1241"/>
            <p:cNvSpPr/>
            <p:nvPr/>
          </p:nvSpPr>
          <p:spPr>
            <a:xfrm>
              <a:off x="0" y="-1"/>
              <a:ext cx="6591841" cy="861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9">
                <a:defRPr b="1" sz="53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b="0"/>
              </a:pPr>
              <a:r>
                <a:rPr b="1"/>
                <a:t>Post Code?</a:t>
              </a:r>
            </a:p>
          </p:txBody>
        </p:sp>
        <p:sp>
          <p:nvSpPr>
            <p:cNvPr id="1242" name="Shape 1242"/>
            <p:cNvSpPr/>
            <p:nvPr/>
          </p:nvSpPr>
          <p:spPr>
            <a:xfrm>
              <a:off x="2892758" y="1060080"/>
              <a:ext cx="828288" cy="487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1300219">
                <a:defRPr sz="2400">
                  <a:solidFill>
                    <a:srgbClr val="9BBB5C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43" name="Shape 1243"/>
            <p:cNvSpPr/>
            <p:nvPr/>
          </p:nvSpPr>
          <p:spPr>
            <a:xfrm>
              <a:off x="187870" y="1307358"/>
              <a:ext cx="6216100" cy="44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7997" tIns="57997" rIns="57997" bIns="57997" numCol="1" anchor="t">
              <a:normAutofit fontScale="100000" lnSpcReduction="0"/>
            </a:bodyPr>
            <a:lstStyle>
              <a:lvl1pPr defTabSz="433120">
                <a:lnSpc>
                  <a:spcPct val="120000"/>
                </a:lnSpc>
                <a:spcBef>
                  <a:spcPts val="200"/>
                </a:spcBef>
                <a:defRPr sz="224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Not obvious enough!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44" grpId="4"/>
      <p:bldP build="whole" bldLvl="1" animBg="1" rev="0" advAuto="0" spid="1240" grpId="3"/>
      <p:bldP build="whole" bldLvl="1" animBg="1" rev="0" advAuto="0" spid="1238" grpId="1"/>
      <p:bldP build="whole" bldLvl="1" animBg="1" rev="0" advAuto="0" spid="1239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8" name="Group 1248"/>
          <p:cNvGrpSpPr/>
          <p:nvPr/>
        </p:nvGrpSpPr>
        <p:grpSpPr>
          <a:xfrm>
            <a:off x="3203093" y="5421817"/>
            <a:ext cx="6591841" cy="1108848"/>
            <a:chOff x="0" y="0"/>
            <a:chExt cx="6591840" cy="1108846"/>
          </a:xfrm>
        </p:grpSpPr>
        <p:sp>
          <p:nvSpPr>
            <p:cNvPr id="1246" name="Shape 1246"/>
            <p:cNvSpPr/>
            <p:nvPr/>
          </p:nvSpPr>
          <p:spPr>
            <a:xfrm>
              <a:off x="0" y="-1"/>
              <a:ext cx="6591841" cy="988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9">
                <a:defRPr b="1" sz="6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b="0"/>
              </a:pPr>
              <a:r>
                <a:rPr b="1"/>
                <a:t>Other features?</a:t>
              </a:r>
            </a:p>
          </p:txBody>
        </p:sp>
        <p:sp>
          <p:nvSpPr>
            <p:cNvPr id="1247" name="Shape 1247"/>
            <p:cNvSpPr/>
            <p:nvPr/>
          </p:nvSpPr>
          <p:spPr>
            <a:xfrm>
              <a:off x="2892758" y="1060080"/>
              <a:ext cx="828288" cy="487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1300219">
                <a:defRPr sz="2400">
                  <a:solidFill>
                    <a:srgbClr val="9BBB5C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1249" name="1.png"/>
          <p:cNvPicPr>
            <a:picLocks noChangeAspect="1"/>
          </p:cNvPicPr>
          <p:nvPr/>
        </p:nvPicPr>
        <p:blipFill>
          <a:blip r:embed="rId2">
            <a:extLst/>
          </a:blip>
          <a:srcRect l="15300" t="0" r="15300" b="0"/>
          <a:stretch>
            <a:fillRect/>
          </a:stretch>
        </p:blipFill>
        <p:spPr>
          <a:xfrm>
            <a:off x="3386" y="1220497"/>
            <a:ext cx="2600653" cy="2110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0" name="2.png"/>
          <p:cNvPicPr>
            <a:picLocks noChangeAspect="1"/>
          </p:cNvPicPr>
          <p:nvPr/>
        </p:nvPicPr>
        <p:blipFill>
          <a:blip r:embed="rId3">
            <a:extLst/>
          </a:blip>
          <a:srcRect l="15300" t="0" r="15300" b="0"/>
          <a:stretch>
            <a:fillRect/>
          </a:stretch>
        </p:blipFill>
        <p:spPr>
          <a:xfrm>
            <a:off x="2615924" y="1218552"/>
            <a:ext cx="2600653" cy="2110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1" name="3.png"/>
          <p:cNvPicPr>
            <a:picLocks noChangeAspect="1"/>
          </p:cNvPicPr>
          <p:nvPr/>
        </p:nvPicPr>
        <p:blipFill>
          <a:blip r:embed="rId4">
            <a:extLst/>
          </a:blip>
          <a:srcRect l="15300" t="0" r="15300" b="0"/>
          <a:stretch>
            <a:fillRect/>
          </a:stretch>
        </p:blipFill>
        <p:spPr>
          <a:xfrm>
            <a:off x="5204693" y="1218552"/>
            <a:ext cx="2600653" cy="2110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2" name="4.png"/>
          <p:cNvPicPr>
            <a:picLocks noChangeAspect="1"/>
          </p:cNvPicPr>
          <p:nvPr/>
        </p:nvPicPr>
        <p:blipFill>
          <a:blip r:embed="rId5">
            <a:extLst/>
          </a:blip>
          <a:srcRect l="15300" t="0" r="15300" b="0"/>
          <a:stretch>
            <a:fillRect/>
          </a:stretch>
        </p:blipFill>
        <p:spPr>
          <a:xfrm>
            <a:off x="7805349" y="1216607"/>
            <a:ext cx="2600653" cy="2110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3" name="5.png"/>
          <p:cNvPicPr>
            <a:picLocks noChangeAspect="1"/>
          </p:cNvPicPr>
          <p:nvPr/>
        </p:nvPicPr>
        <p:blipFill>
          <a:blip r:embed="rId6">
            <a:extLst/>
          </a:blip>
          <a:srcRect l="15300" t="0" r="15300" b="0"/>
          <a:stretch>
            <a:fillRect/>
          </a:stretch>
        </p:blipFill>
        <p:spPr>
          <a:xfrm>
            <a:off x="10406001" y="1211208"/>
            <a:ext cx="2600653" cy="2110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4" name="6.png"/>
          <p:cNvPicPr>
            <a:picLocks noChangeAspect="1"/>
          </p:cNvPicPr>
          <p:nvPr/>
        </p:nvPicPr>
        <p:blipFill>
          <a:blip r:embed="rId7">
            <a:extLst/>
          </a:blip>
          <a:srcRect l="15300" t="0" r="15300" b="0"/>
          <a:stretch>
            <a:fillRect/>
          </a:stretch>
        </p:blipFill>
        <p:spPr>
          <a:xfrm>
            <a:off x="3390" y="3343362"/>
            <a:ext cx="2600653" cy="2110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5" name="7.png"/>
          <p:cNvPicPr>
            <a:picLocks noChangeAspect="1"/>
          </p:cNvPicPr>
          <p:nvPr/>
        </p:nvPicPr>
        <p:blipFill>
          <a:blip r:embed="rId8">
            <a:extLst/>
          </a:blip>
          <a:srcRect l="15300" t="0" r="15300" b="0"/>
          <a:stretch>
            <a:fillRect/>
          </a:stretch>
        </p:blipFill>
        <p:spPr>
          <a:xfrm>
            <a:off x="2615928" y="3341417"/>
            <a:ext cx="2600653" cy="2110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6" name="8.png"/>
          <p:cNvPicPr>
            <a:picLocks noChangeAspect="1"/>
          </p:cNvPicPr>
          <p:nvPr/>
        </p:nvPicPr>
        <p:blipFill>
          <a:blip r:embed="rId9">
            <a:extLst/>
          </a:blip>
          <a:srcRect l="15300" t="0" r="15300" b="0"/>
          <a:stretch>
            <a:fillRect/>
          </a:stretch>
        </p:blipFill>
        <p:spPr>
          <a:xfrm>
            <a:off x="5204697" y="3341417"/>
            <a:ext cx="2600653" cy="2110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7" name="9.png"/>
          <p:cNvPicPr>
            <a:picLocks noChangeAspect="1"/>
          </p:cNvPicPr>
          <p:nvPr/>
        </p:nvPicPr>
        <p:blipFill>
          <a:blip r:embed="rId10">
            <a:extLst/>
          </a:blip>
          <a:srcRect l="15300" t="0" r="15300" b="0"/>
          <a:stretch>
            <a:fillRect/>
          </a:stretch>
        </p:blipFill>
        <p:spPr>
          <a:xfrm>
            <a:off x="7805352" y="3339472"/>
            <a:ext cx="2600653" cy="2110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8" name="10.png"/>
          <p:cNvPicPr>
            <a:picLocks noChangeAspect="1"/>
          </p:cNvPicPr>
          <p:nvPr/>
        </p:nvPicPr>
        <p:blipFill>
          <a:blip r:embed="rId11">
            <a:extLst/>
          </a:blip>
          <a:srcRect l="15300" t="0" r="15300" b="0"/>
          <a:stretch>
            <a:fillRect/>
          </a:stretch>
        </p:blipFill>
        <p:spPr>
          <a:xfrm>
            <a:off x="10406004" y="3334074"/>
            <a:ext cx="2600653" cy="21109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4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Shape 1260"/>
          <p:cNvSpPr/>
          <p:nvPr/>
        </p:nvSpPr>
        <p:spPr>
          <a:xfrm>
            <a:off x="8044655" y="3033139"/>
            <a:ext cx="5362308" cy="1445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5" tIns="24385" rIns="24385" bIns="24385">
            <a:spAutoFit/>
          </a:bodyPr>
          <a:lstStyle/>
          <a:p>
            <a:pPr defTabSz="1300219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Result of Forward</a:t>
            </a:r>
          </a:p>
          <a:p>
            <a:pPr defTabSz="1300219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Stepwise</a:t>
            </a:r>
          </a:p>
        </p:txBody>
      </p:sp>
      <p:graphicFrame>
        <p:nvGraphicFramePr>
          <p:cNvPr id="1261" name="Table 1261"/>
          <p:cNvGraphicFramePr/>
          <p:nvPr/>
        </p:nvGraphicFramePr>
        <p:xfrm>
          <a:off x="628650" y="5524500"/>
          <a:ext cx="5080000" cy="3886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463800"/>
                <a:gridCol w="2336800"/>
                <a:gridCol w="2400300"/>
                <a:gridCol w="1562100"/>
              </a:tblGrid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Dep. Variable: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rank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R-squared: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Model: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OLS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Adj. R-squared: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Method: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Least Squares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F-statistic: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Date: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Tue, 16 Aug 2016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Prob (F-statistic):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19:19:23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Log-Likelihood: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-1668.1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No. Observations: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286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3338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Df Residuals: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285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3342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Df Model: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Covariance Type: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nonrobust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262" name="Table 1262"/>
          <p:cNvGraphicFramePr/>
          <p:nvPr/>
        </p:nvGraphicFramePr>
        <p:xfrm>
          <a:off x="603250" y="3673475"/>
          <a:ext cx="7189143" cy="8763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206500"/>
                <a:gridCol w="1188626"/>
                <a:gridCol w="1054570"/>
                <a:gridCol w="1045633"/>
                <a:gridCol w="983074"/>
                <a:gridCol w="1698037"/>
              </a:tblGrid>
              <a:tr h="43180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coef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std err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P&gt;|t|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[95.0% Conf. Int.]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Intercept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143.5000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4.890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29.343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133.874 153.126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263" name="Table 1263"/>
          <p:cNvGraphicFramePr/>
          <p:nvPr/>
        </p:nvGraphicFramePr>
        <p:xfrm>
          <a:off x="666750" y="958850"/>
          <a:ext cx="5080000" cy="1727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260600"/>
                <a:gridCol w="1587500"/>
                <a:gridCol w="2425700"/>
                <a:gridCol w="1689100"/>
              </a:tblGrid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Omnibus: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152.801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Durbin-Watson: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Prob(Omnibus):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Jarque-Bera (JB):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17.161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Skew: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Prob(JB):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0.000188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Kurtosis: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1.800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Cond. No.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0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Shape 1265"/>
          <p:cNvSpPr/>
          <p:nvPr/>
        </p:nvSpPr>
        <p:spPr>
          <a:xfrm>
            <a:off x="7676355" y="3244619"/>
            <a:ext cx="5362308" cy="2144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5" tIns="24385" rIns="24385" bIns="24385">
            <a:spAutoFit/>
          </a:bodyPr>
          <a:lstStyle/>
          <a:p>
            <a:pPr defTabSz="1300219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Result of </a:t>
            </a:r>
          </a:p>
          <a:p>
            <a:pPr defTabSz="1300219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Backward</a:t>
            </a:r>
          </a:p>
          <a:p>
            <a:pPr defTabSz="1300219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Stepwise</a:t>
            </a:r>
          </a:p>
        </p:txBody>
      </p:sp>
      <p:graphicFrame>
        <p:nvGraphicFramePr>
          <p:cNvPr id="1266" name="Table 1266"/>
          <p:cNvGraphicFramePr/>
          <p:nvPr/>
        </p:nvGraphicFramePr>
        <p:xfrm>
          <a:off x="260350" y="6018555"/>
          <a:ext cx="5080000" cy="38862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463800"/>
                <a:gridCol w="2336800"/>
                <a:gridCol w="2400300"/>
                <a:gridCol w="1651000"/>
              </a:tblGrid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Dep. Variable: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rank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R-squared: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0.482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Model: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OLS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Adj. R-squared: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0.473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Method: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Least Squares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F-statistic: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52.11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Date: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Tue, 16 Aug 2016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Prob (F-statistic):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4.32E-38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19:19:32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Log-Likelihood: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-1574.0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No. Observations: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286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3160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Df Residuals: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3182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Df Model: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Covariance Type: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nonrobust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267" name="Table 1267"/>
          <p:cNvGraphicFramePr/>
          <p:nvPr/>
        </p:nvGraphicFramePr>
        <p:xfrm>
          <a:off x="234950" y="2805455"/>
          <a:ext cx="8057158" cy="30353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417549"/>
                <a:gridCol w="1120327"/>
                <a:gridCol w="993974"/>
                <a:gridCol w="985551"/>
                <a:gridCol w="926586"/>
                <a:gridCol w="1600468"/>
              </a:tblGrid>
              <a:tr h="43180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coef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std err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P&gt;|t|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[95.0% Conf. Int.]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Intercept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226.2464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8.297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27.269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209.915 242.578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free_breakfast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-29.9645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8.631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-3.472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-46.954 -12.975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-0.0787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-8.570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-0.097 -0.061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mean_price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-0.1279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0.052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-2.445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-0.231 -0.025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free_high_speed_internet__wifi_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-24.9744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8.590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-2.907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-41.884 -8.064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free_parking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-33.1708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7.558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-4.389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-48.048 -18.294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268" name="Table 1268"/>
          <p:cNvGraphicFramePr/>
          <p:nvPr/>
        </p:nvGraphicFramePr>
        <p:xfrm>
          <a:off x="476250" y="582955"/>
          <a:ext cx="5080000" cy="17272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260600"/>
                <a:gridCol w="1485900"/>
                <a:gridCol w="2425700"/>
                <a:gridCol w="1689100"/>
              </a:tblGrid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Omnibus: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14.277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Durbin-Watson: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Prob(Omnibus):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Jarque-Bera (JB):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7.425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Skew: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Prob(JB):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0.0244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Kurtosis: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2.310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Cond. No.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1.78E+03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9-small.png" descr="photo-1414849424631-8b18529a81ca.tiff"/>
          <p:cNvPicPr>
            <a:picLocks noChangeAspect="1"/>
          </p:cNvPicPr>
          <p:nvPr/>
        </p:nvPicPr>
        <p:blipFill>
          <a:blip r:embed="rId2">
            <a:extLst/>
          </a:blip>
          <a:srcRect l="0" t="7802" r="0" b="7802"/>
          <a:stretch>
            <a:fillRect/>
          </a:stretch>
        </p:blipFill>
        <p:spPr>
          <a:xfrm>
            <a:off x="-1" y="0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-1" y="-1"/>
            <a:ext cx="13016688" cy="9753601"/>
          </a:xfrm>
          <a:prstGeom prst="rect">
            <a:avLst/>
          </a:prstGeom>
          <a:gradFill>
            <a:gsLst>
              <a:gs pos="26000">
                <a:srgbClr val="1EA185">
                  <a:alpha val="58999"/>
                </a:srgbClr>
              </a:gs>
              <a:gs pos="68000">
                <a:srgbClr val="0F5143">
                  <a:alpha val="60000"/>
                </a:srgbClr>
              </a:gs>
            </a:gsLst>
            <a:lin ang="3360000"/>
          </a:gra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975424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8" name="Shape 188"/>
          <p:cNvSpPr/>
          <p:nvPr/>
        </p:nvSpPr>
        <p:spPr>
          <a:xfrm flipH="1" rot="10800000">
            <a:off x="3992230" y="7402533"/>
            <a:ext cx="5008735" cy="96441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9" name="Shape 189"/>
          <p:cNvSpPr/>
          <p:nvPr/>
        </p:nvSpPr>
        <p:spPr>
          <a:xfrm>
            <a:off x="3992224" y="7387273"/>
            <a:ext cx="139130" cy="139166"/>
          </a:xfrm>
          <a:prstGeom prst="ellips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0" name="Shape 190"/>
          <p:cNvSpPr/>
          <p:nvPr/>
        </p:nvSpPr>
        <p:spPr>
          <a:xfrm>
            <a:off x="8915446" y="7387273"/>
            <a:ext cx="139130" cy="139166"/>
          </a:xfrm>
          <a:prstGeom prst="ellips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1" name="Shape 191"/>
          <p:cNvSpPr/>
          <p:nvPr/>
        </p:nvSpPr>
        <p:spPr>
          <a:xfrm>
            <a:off x="8212132" y="7387273"/>
            <a:ext cx="139130" cy="139166"/>
          </a:xfrm>
          <a:prstGeom prst="ellips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2" name="Shape 192"/>
          <p:cNvSpPr/>
          <p:nvPr/>
        </p:nvSpPr>
        <p:spPr>
          <a:xfrm>
            <a:off x="7508814" y="7387273"/>
            <a:ext cx="139130" cy="139166"/>
          </a:xfrm>
          <a:prstGeom prst="ellips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3" name="Shape 193"/>
          <p:cNvSpPr/>
          <p:nvPr/>
        </p:nvSpPr>
        <p:spPr>
          <a:xfrm>
            <a:off x="6805495" y="7387273"/>
            <a:ext cx="139130" cy="139166"/>
          </a:xfrm>
          <a:prstGeom prst="ellips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4" name="Shape 194"/>
          <p:cNvSpPr/>
          <p:nvPr/>
        </p:nvSpPr>
        <p:spPr>
          <a:xfrm>
            <a:off x="6102177" y="7387273"/>
            <a:ext cx="139130" cy="139166"/>
          </a:xfrm>
          <a:prstGeom prst="ellips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5" name="Shape 195"/>
          <p:cNvSpPr/>
          <p:nvPr/>
        </p:nvSpPr>
        <p:spPr>
          <a:xfrm>
            <a:off x="5398859" y="7387273"/>
            <a:ext cx="139130" cy="139166"/>
          </a:xfrm>
          <a:prstGeom prst="ellips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6" name="Shape 196"/>
          <p:cNvSpPr/>
          <p:nvPr/>
        </p:nvSpPr>
        <p:spPr>
          <a:xfrm>
            <a:off x="4695542" y="7387273"/>
            <a:ext cx="139129" cy="139166"/>
          </a:xfrm>
          <a:prstGeom prst="ellipse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7" name="Shape 197"/>
          <p:cNvSpPr/>
          <p:nvPr/>
        </p:nvSpPr>
        <p:spPr>
          <a:xfrm>
            <a:off x="8778163" y="7537212"/>
            <a:ext cx="384028" cy="256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8527" tIns="58527" rIns="58527" bIns="58527">
            <a:spAutoFit/>
          </a:bodyPr>
          <a:lstStyle>
            <a:lvl1pPr defTabSz="1300219">
              <a:defRPr b="1" sz="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2001</a:t>
            </a:r>
          </a:p>
        </p:txBody>
      </p:sp>
      <p:sp>
        <p:nvSpPr>
          <p:cNvPr id="198" name="Shape 198"/>
          <p:cNvSpPr/>
          <p:nvPr/>
        </p:nvSpPr>
        <p:spPr>
          <a:xfrm>
            <a:off x="8080082" y="7537212"/>
            <a:ext cx="384028" cy="256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8527" tIns="58527" rIns="58527" bIns="58527">
            <a:spAutoFit/>
          </a:bodyPr>
          <a:lstStyle>
            <a:lvl1pPr defTabSz="1300219">
              <a:defRPr b="1" sz="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2000</a:t>
            </a:r>
          </a:p>
        </p:txBody>
      </p:sp>
      <p:sp>
        <p:nvSpPr>
          <p:cNvPr id="199" name="Shape 199"/>
          <p:cNvSpPr/>
          <p:nvPr/>
        </p:nvSpPr>
        <p:spPr>
          <a:xfrm>
            <a:off x="7381989" y="7537212"/>
            <a:ext cx="384029" cy="256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8527" tIns="58527" rIns="58527" bIns="58527">
            <a:spAutoFit/>
          </a:bodyPr>
          <a:lstStyle>
            <a:lvl1pPr defTabSz="1300219">
              <a:defRPr b="1" sz="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1995</a:t>
            </a:r>
          </a:p>
        </p:txBody>
      </p:sp>
      <p:sp>
        <p:nvSpPr>
          <p:cNvPr id="200" name="Shape 200"/>
          <p:cNvSpPr/>
          <p:nvPr/>
        </p:nvSpPr>
        <p:spPr>
          <a:xfrm>
            <a:off x="6683897" y="7537212"/>
            <a:ext cx="384029" cy="256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8527" tIns="58527" rIns="58527" bIns="58527">
            <a:spAutoFit/>
          </a:bodyPr>
          <a:lstStyle>
            <a:lvl1pPr defTabSz="1300219">
              <a:defRPr b="1" sz="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1994</a:t>
            </a:r>
          </a:p>
        </p:txBody>
      </p:sp>
      <p:sp>
        <p:nvSpPr>
          <p:cNvPr id="201" name="Shape 201"/>
          <p:cNvSpPr/>
          <p:nvPr/>
        </p:nvSpPr>
        <p:spPr>
          <a:xfrm>
            <a:off x="5985805" y="7537212"/>
            <a:ext cx="384028" cy="256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8527" tIns="58527" rIns="58527" bIns="58527">
            <a:spAutoFit/>
          </a:bodyPr>
          <a:lstStyle>
            <a:lvl1pPr defTabSz="1300219">
              <a:defRPr b="1" sz="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1993</a:t>
            </a:r>
          </a:p>
        </p:txBody>
      </p:sp>
      <p:sp>
        <p:nvSpPr>
          <p:cNvPr id="202" name="Shape 202"/>
          <p:cNvSpPr/>
          <p:nvPr/>
        </p:nvSpPr>
        <p:spPr>
          <a:xfrm>
            <a:off x="5287713" y="7537212"/>
            <a:ext cx="384028" cy="256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8527" tIns="58527" rIns="58527" bIns="58527">
            <a:spAutoFit/>
          </a:bodyPr>
          <a:lstStyle>
            <a:lvl1pPr defTabSz="1300219">
              <a:defRPr b="1" sz="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1992</a:t>
            </a:r>
          </a:p>
        </p:txBody>
      </p:sp>
      <p:sp>
        <p:nvSpPr>
          <p:cNvPr id="203" name="Shape 203"/>
          <p:cNvSpPr/>
          <p:nvPr/>
        </p:nvSpPr>
        <p:spPr>
          <a:xfrm>
            <a:off x="4589619" y="7537212"/>
            <a:ext cx="384029" cy="256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8527" tIns="58527" rIns="58527" bIns="58527">
            <a:spAutoFit/>
          </a:bodyPr>
          <a:lstStyle>
            <a:lvl1pPr defTabSz="1300219">
              <a:defRPr b="1" sz="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1991</a:t>
            </a:r>
          </a:p>
        </p:txBody>
      </p:sp>
      <p:sp>
        <p:nvSpPr>
          <p:cNvPr id="204" name="Shape 204"/>
          <p:cNvSpPr/>
          <p:nvPr/>
        </p:nvSpPr>
        <p:spPr>
          <a:xfrm>
            <a:off x="3891528" y="7537212"/>
            <a:ext cx="384028" cy="256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8527" tIns="58527" rIns="58527" bIns="58527">
            <a:spAutoFit/>
          </a:bodyPr>
          <a:lstStyle>
            <a:lvl1pPr defTabSz="1300219">
              <a:defRPr b="1" sz="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1990</a:t>
            </a:r>
          </a:p>
        </p:txBody>
      </p:sp>
      <p:sp>
        <p:nvSpPr>
          <p:cNvPr id="205" name="Shape 205"/>
          <p:cNvSpPr/>
          <p:nvPr/>
        </p:nvSpPr>
        <p:spPr>
          <a:xfrm rot="16200000">
            <a:off x="3024615" y="6010173"/>
            <a:ext cx="2060450" cy="4136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6" name="Shape 206"/>
          <p:cNvSpPr/>
          <p:nvPr/>
        </p:nvSpPr>
        <p:spPr>
          <a:xfrm rot="16200000">
            <a:off x="3888239" y="6172771"/>
            <a:ext cx="1735263" cy="4136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7" name="Shape 207"/>
          <p:cNvSpPr/>
          <p:nvPr/>
        </p:nvSpPr>
        <p:spPr>
          <a:xfrm rot="16200000">
            <a:off x="4373751" y="5933441"/>
            <a:ext cx="2211748" cy="41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8" name="Shape 208"/>
          <p:cNvSpPr/>
          <p:nvPr/>
        </p:nvSpPr>
        <p:spPr>
          <a:xfrm rot="16200000">
            <a:off x="5312031" y="6172870"/>
            <a:ext cx="1735064" cy="4136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9" name="Shape 209"/>
          <p:cNvSpPr/>
          <p:nvPr/>
        </p:nvSpPr>
        <p:spPr>
          <a:xfrm rot="16200000">
            <a:off x="5840310" y="6010174"/>
            <a:ext cx="2060450" cy="4136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0" name="Shape 210"/>
          <p:cNvSpPr/>
          <p:nvPr/>
        </p:nvSpPr>
        <p:spPr>
          <a:xfrm rot="16200000">
            <a:off x="6584032" y="6052868"/>
            <a:ext cx="1975068" cy="4136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1" name="Shape 211"/>
          <p:cNvSpPr/>
          <p:nvPr/>
        </p:nvSpPr>
        <p:spPr>
          <a:xfrm rot="16200000">
            <a:off x="7052881" y="5796874"/>
            <a:ext cx="2484879" cy="41580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2" name="Shape 212"/>
          <p:cNvSpPr/>
          <p:nvPr/>
        </p:nvSpPr>
        <p:spPr>
          <a:xfrm rot="16200000">
            <a:off x="7669286" y="5714429"/>
            <a:ext cx="2651943" cy="4136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3" name="Shape 213"/>
          <p:cNvSpPr/>
          <p:nvPr/>
        </p:nvSpPr>
        <p:spPr>
          <a:xfrm>
            <a:off x="889256" y="3077496"/>
            <a:ext cx="1122498" cy="369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511" tIns="32511" rIns="32511" bIns="32511">
            <a:spAutoFit/>
          </a:bodyPr>
          <a:lstStyle>
            <a:lvl1pPr algn="l" defTabSz="1300219">
              <a:defRPr b="1" sz="2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Analysis</a:t>
            </a:r>
          </a:p>
        </p:txBody>
      </p:sp>
      <p:sp>
        <p:nvSpPr>
          <p:cNvPr id="214" name="Shape 214"/>
          <p:cNvSpPr/>
          <p:nvPr/>
        </p:nvSpPr>
        <p:spPr>
          <a:xfrm>
            <a:off x="864852" y="3341702"/>
            <a:ext cx="1752240" cy="915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2511" tIns="32511" rIns="32511" bIns="32511">
            <a:spAutoFit/>
          </a:bodyPr>
          <a:lstStyle>
            <a:lvl1pPr algn="l" defTabSz="1300219">
              <a:defRPr b="1" sz="5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86%</a:t>
            </a:r>
          </a:p>
        </p:txBody>
      </p:sp>
      <p:sp>
        <p:nvSpPr>
          <p:cNvPr id="215" name="Shape 215"/>
          <p:cNvSpPr/>
          <p:nvPr/>
        </p:nvSpPr>
        <p:spPr>
          <a:xfrm>
            <a:off x="2311039" y="3368229"/>
            <a:ext cx="3436859" cy="807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7" tIns="58527" rIns="58527" bIns="58527">
            <a:spAutoFit/>
          </a:bodyPr>
          <a:lstStyle>
            <a:lvl1pPr algn="l" defTabSz="1300219">
              <a:lnSpc>
                <a:spcPct val="110000"/>
              </a:lnSpc>
              <a:defRPr sz="1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Creativity is the key to success in the future, and primary education where our teachers can bring lorem ipsum</a:t>
            </a:r>
          </a:p>
        </p:txBody>
      </p:sp>
      <p:sp>
        <p:nvSpPr>
          <p:cNvPr id="216" name="Shape 216"/>
          <p:cNvSpPr/>
          <p:nvPr/>
        </p:nvSpPr>
        <p:spPr>
          <a:xfrm>
            <a:off x="887449" y="8914120"/>
            <a:ext cx="1204279" cy="242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511" tIns="32511" rIns="32511" bIns="32511">
            <a:spAutoFit/>
          </a:bodyPr>
          <a:lstStyle>
            <a:lvl1pPr algn="l" defTabSz="1300219"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Jetfabrik Slides</a:t>
            </a:r>
          </a:p>
        </p:txBody>
      </p:sp>
      <p:sp>
        <p:nvSpPr>
          <p:cNvPr id="217" name="Shape 217"/>
          <p:cNvSpPr/>
          <p:nvPr/>
        </p:nvSpPr>
        <p:spPr>
          <a:xfrm>
            <a:off x="12280405" y="395182"/>
            <a:ext cx="414044" cy="414044"/>
          </a:xfrm>
          <a:prstGeom prst="ellipse">
            <a:avLst/>
          </a:prstGeom>
          <a:ln w="3175">
            <a:solidFill>
              <a:srgbClr val="FFFFFF"/>
            </a:solidFill>
            <a:miter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18" name="Shape 218"/>
          <p:cNvSpPr/>
          <p:nvPr/>
        </p:nvSpPr>
        <p:spPr>
          <a:xfrm>
            <a:off x="12330509" y="418962"/>
            <a:ext cx="308011" cy="313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93</a:t>
            </a:r>
          </a:p>
        </p:txBody>
      </p:sp>
      <p:sp>
        <p:nvSpPr>
          <p:cNvPr id="219" name="Shape 219"/>
          <p:cNvSpPr/>
          <p:nvPr/>
        </p:nvSpPr>
        <p:spPr>
          <a:xfrm>
            <a:off x="12286957" y="8844892"/>
            <a:ext cx="313343" cy="315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77" y="0"/>
                </a:moveTo>
                <a:cubicBezTo>
                  <a:pt x="4825" y="0"/>
                  <a:pt x="0" y="4917"/>
                  <a:pt x="0" y="10616"/>
                </a:cubicBezTo>
                <a:cubicBezTo>
                  <a:pt x="0" y="16683"/>
                  <a:pt x="4825" y="21600"/>
                  <a:pt x="10777" y="21600"/>
                </a:cubicBezTo>
                <a:cubicBezTo>
                  <a:pt x="16775" y="21600"/>
                  <a:pt x="21600" y="16683"/>
                  <a:pt x="21600" y="10616"/>
                </a:cubicBezTo>
                <a:cubicBezTo>
                  <a:pt x="21600" y="4917"/>
                  <a:pt x="16775" y="0"/>
                  <a:pt x="10777" y="0"/>
                </a:cubicBezTo>
                <a:close/>
                <a:moveTo>
                  <a:pt x="15197" y="8962"/>
                </a:moveTo>
                <a:cubicBezTo>
                  <a:pt x="15197" y="11811"/>
                  <a:pt x="13167" y="15074"/>
                  <a:pt x="9199" y="15074"/>
                </a:cubicBezTo>
                <a:cubicBezTo>
                  <a:pt x="8027" y="15074"/>
                  <a:pt x="6809" y="14660"/>
                  <a:pt x="5997" y="14247"/>
                </a:cubicBezTo>
                <a:lnTo>
                  <a:pt x="6403" y="14247"/>
                </a:lnTo>
                <a:cubicBezTo>
                  <a:pt x="7215" y="14247"/>
                  <a:pt x="8387" y="13833"/>
                  <a:pt x="9199" y="13466"/>
                </a:cubicBezTo>
                <a:cubicBezTo>
                  <a:pt x="8027" y="13466"/>
                  <a:pt x="7215" y="12638"/>
                  <a:pt x="7215" y="11811"/>
                </a:cubicBezTo>
                <a:cubicBezTo>
                  <a:pt x="7215" y="11811"/>
                  <a:pt x="7215" y="11811"/>
                  <a:pt x="7621" y="11811"/>
                </a:cubicBezTo>
                <a:lnTo>
                  <a:pt x="8027" y="11811"/>
                </a:lnTo>
                <a:cubicBezTo>
                  <a:pt x="7215" y="11397"/>
                  <a:pt x="6403" y="10616"/>
                  <a:pt x="6403" y="9789"/>
                </a:cubicBezTo>
                <a:cubicBezTo>
                  <a:pt x="6403" y="9789"/>
                  <a:pt x="6809" y="9789"/>
                  <a:pt x="7215" y="9789"/>
                </a:cubicBezTo>
                <a:cubicBezTo>
                  <a:pt x="6809" y="9375"/>
                  <a:pt x="6403" y="8962"/>
                  <a:pt x="6403" y="8180"/>
                </a:cubicBezTo>
                <a:cubicBezTo>
                  <a:pt x="6403" y="7767"/>
                  <a:pt x="6403" y="7353"/>
                  <a:pt x="6809" y="6940"/>
                </a:cubicBezTo>
                <a:cubicBezTo>
                  <a:pt x="7621" y="8180"/>
                  <a:pt x="9199" y="9375"/>
                  <a:pt x="10777" y="9375"/>
                </a:cubicBezTo>
                <a:cubicBezTo>
                  <a:pt x="10777" y="8962"/>
                  <a:pt x="10777" y="8962"/>
                  <a:pt x="10777" y="8962"/>
                </a:cubicBezTo>
                <a:cubicBezTo>
                  <a:pt x="10777" y="7767"/>
                  <a:pt x="11995" y="6526"/>
                  <a:pt x="13167" y="6526"/>
                </a:cubicBezTo>
                <a:cubicBezTo>
                  <a:pt x="13573" y="6526"/>
                  <a:pt x="14385" y="6940"/>
                  <a:pt x="14385" y="7353"/>
                </a:cubicBezTo>
                <a:cubicBezTo>
                  <a:pt x="15197" y="7353"/>
                  <a:pt x="15603" y="6940"/>
                  <a:pt x="16008" y="6940"/>
                </a:cubicBezTo>
                <a:cubicBezTo>
                  <a:pt x="15603" y="7353"/>
                  <a:pt x="15603" y="7767"/>
                  <a:pt x="15197" y="8180"/>
                </a:cubicBezTo>
                <a:cubicBezTo>
                  <a:pt x="15603" y="8180"/>
                  <a:pt x="16008" y="7767"/>
                  <a:pt x="16414" y="7767"/>
                </a:cubicBezTo>
                <a:cubicBezTo>
                  <a:pt x="16008" y="8180"/>
                  <a:pt x="15603" y="8594"/>
                  <a:pt x="15197" y="896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0" name="Shape 220"/>
          <p:cNvSpPr/>
          <p:nvPr/>
        </p:nvSpPr>
        <p:spPr>
          <a:xfrm>
            <a:off x="11579728" y="8841906"/>
            <a:ext cx="315992" cy="316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45" y="0"/>
                </a:moveTo>
                <a:cubicBezTo>
                  <a:pt x="4790" y="0"/>
                  <a:pt x="0" y="4917"/>
                  <a:pt x="0" y="10616"/>
                </a:cubicBezTo>
                <a:cubicBezTo>
                  <a:pt x="0" y="16683"/>
                  <a:pt x="4790" y="21600"/>
                  <a:pt x="10845" y="21600"/>
                </a:cubicBezTo>
                <a:cubicBezTo>
                  <a:pt x="16810" y="21600"/>
                  <a:pt x="21600" y="16683"/>
                  <a:pt x="21600" y="10616"/>
                </a:cubicBezTo>
                <a:cubicBezTo>
                  <a:pt x="21600" y="4917"/>
                  <a:pt x="16810" y="0"/>
                  <a:pt x="10845" y="0"/>
                </a:cubicBezTo>
                <a:close/>
                <a:moveTo>
                  <a:pt x="13240" y="7353"/>
                </a:moveTo>
                <a:cubicBezTo>
                  <a:pt x="11613" y="7353"/>
                  <a:pt x="11613" y="7353"/>
                  <a:pt x="11613" y="7353"/>
                </a:cubicBezTo>
                <a:cubicBezTo>
                  <a:pt x="11613" y="7353"/>
                  <a:pt x="11252" y="7767"/>
                  <a:pt x="11252" y="8180"/>
                </a:cubicBezTo>
                <a:cubicBezTo>
                  <a:pt x="11252" y="8962"/>
                  <a:pt x="11252" y="8962"/>
                  <a:pt x="11252" y="8962"/>
                </a:cubicBezTo>
                <a:cubicBezTo>
                  <a:pt x="13240" y="8962"/>
                  <a:pt x="13240" y="8962"/>
                  <a:pt x="13240" y="8962"/>
                </a:cubicBezTo>
                <a:cubicBezTo>
                  <a:pt x="13240" y="11030"/>
                  <a:pt x="13240" y="11030"/>
                  <a:pt x="13240" y="11030"/>
                </a:cubicBezTo>
                <a:cubicBezTo>
                  <a:pt x="11252" y="11030"/>
                  <a:pt x="11252" y="11030"/>
                  <a:pt x="11252" y="11030"/>
                </a:cubicBezTo>
                <a:cubicBezTo>
                  <a:pt x="11252" y="15901"/>
                  <a:pt x="11252" y="15901"/>
                  <a:pt x="11252" y="15901"/>
                </a:cubicBezTo>
                <a:cubicBezTo>
                  <a:pt x="9625" y="15901"/>
                  <a:pt x="9625" y="15901"/>
                  <a:pt x="9625" y="15901"/>
                </a:cubicBezTo>
                <a:cubicBezTo>
                  <a:pt x="9625" y="11030"/>
                  <a:pt x="9625" y="11030"/>
                  <a:pt x="9625" y="11030"/>
                </a:cubicBezTo>
                <a:cubicBezTo>
                  <a:pt x="7637" y="11030"/>
                  <a:pt x="7637" y="11030"/>
                  <a:pt x="7637" y="11030"/>
                </a:cubicBezTo>
                <a:cubicBezTo>
                  <a:pt x="7637" y="8962"/>
                  <a:pt x="7637" y="8962"/>
                  <a:pt x="7637" y="8962"/>
                </a:cubicBezTo>
                <a:cubicBezTo>
                  <a:pt x="9625" y="8962"/>
                  <a:pt x="9625" y="8962"/>
                  <a:pt x="9625" y="8962"/>
                </a:cubicBezTo>
                <a:cubicBezTo>
                  <a:pt x="9625" y="8180"/>
                  <a:pt x="9625" y="8180"/>
                  <a:pt x="9625" y="8180"/>
                </a:cubicBezTo>
                <a:cubicBezTo>
                  <a:pt x="9625" y="6940"/>
                  <a:pt x="10393" y="5745"/>
                  <a:pt x="11613" y="5745"/>
                </a:cubicBezTo>
                <a:cubicBezTo>
                  <a:pt x="13240" y="5745"/>
                  <a:pt x="13240" y="5745"/>
                  <a:pt x="13240" y="5745"/>
                </a:cubicBezTo>
                <a:lnTo>
                  <a:pt x="13240" y="735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1" name="Shape 221"/>
          <p:cNvSpPr/>
          <p:nvPr/>
        </p:nvSpPr>
        <p:spPr>
          <a:xfrm>
            <a:off x="11935070" y="8846150"/>
            <a:ext cx="315957" cy="314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90" y="0"/>
                  <a:pt x="0" y="4917"/>
                  <a:pt x="0" y="10616"/>
                </a:cubicBezTo>
                <a:cubicBezTo>
                  <a:pt x="0" y="16729"/>
                  <a:pt x="4790" y="21600"/>
                  <a:pt x="10800" y="21600"/>
                </a:cubicBezTo>
                <a:cubicBezTo>
                  <a:pt x="16810" y="21600"/>
                  <a:pt x="21600" y="16729"/>
                  <a:pt x="21600" y="10616"/>
                </a:cubicBezTo>
                <a:cubicBezTo>
                  <a:pt x="21600" y="4917"/>
                  <a:pt x="16810" y="0"/>
                  <a:pt x="10800" y="0"/>
                </a:cubicBezTo>
                <a:close/>
                <a:moveTo>
                  <a:pt x="7998" y="15534"/>
                </a:moveTo>
                <a:cubicBezTo>
                  <a:pt x="6010" y="15534"/>
                  <a:pt x="6010" y="15534"/>
                  <a:pt x="6010" y="15534"/>
                </a:cubicBezTo>
                <a:cubicBezTo>
                  <a:pt x="6010" y="8180"/>
                  <a:pt x="6010" y="8180"/>
                  <a:pt x="6010" y="8180"/>
                </a:cubicBezTo>
                <a:cubicBezTo>
                  <a:pt x="7998" y="8180"/>
                  <a:pt x="7998" y="8180"/>
                  <a:pt x="7998" y="8180"/>
                </a:cubicBezTo>
                <a:lnTo>
                  <a:pt x="7998" y="15534"/>
                </a:lnTo>
                <a:close/>
                <a:moveTo>
                  <a:pt x="7185" y="7353"/>
                </a:moveTo>
                <a:cubicBezTo>
                  <a:pt x="6372" y="7353"/>
                  <a:pt x="6010" y="6940"/>
                  <a:pt x="6010" y="6158"/>
                </a:cubicBezTo>
                <a:cubicBezTo>
                  <a:pt x="6010" y="5745"/>
                  <a:pt x="6372" y="4917"/>
                  <a:pt x="7185" y="4917"/>
                </a:cubicBezTo>
                <a:cubicBezTo>
                  <a:pt x="7592" y="4917"/>
                  <a:pt x="7998" y="5745"/>
                  <a:pt x="8405" y="6158"/>
                </a:cubicBezTo>
                <a:cubicBezTo>
                  <a:pt x="8405" y="6940"/>
                  <a:pt x="7592" y="7353"/>
                  <a:pt x="7185" y="7353"/>
                </a:cubicBezTo>
                <a:close/>
                <a:moveTo>
                  <a:pt x="15997" y="15534"/>
                </a:moveTo>
                <a:cubicBezTo>
                  <a:pt x="14008" y="15534"/>
                  <a:pt x="14008" y="15534"/>
                  <a:pt x="14008" y="15534"/>
                </a:cubicBezTo>
                <a:cubicBezTo>
                  <a:pt x="14008" y="11443"/>
                  <a:pt x="14008" y="11443"/>
                  <a:pt x="14008" y="11443"/>
                </a:cubicBezTo>
                <a:cubicBezTo>
                  <a:pt x="14008" y="10616"/>
                  <a:pt x="13556" y="9789"/>
                  <a:pt x="12833" y="9789"/>
                </a:cubicBezTo>
                <a:cubicBezTo>
                  <a:pt x="12427" y="9789"/>
                  <a:pt x="11975" y="10203"/>
                  <a:pt x="11568" y="10616"/>
                </a:cubicBezTo>
                <a:lnTo>
                  <a:pt x="11568" y="11030"/>
                </a:lnTo>
                <a:cubicBezTo>
                  <a:pt x="11568" y="15534"/>
                  <a:pt x="11568" y="15534"/>
                  <a:pt x="11568" y="15534"/>
                </a:cubicBezTo>
                <a:cubicBezTo>
                  <a:pt x="9580" y="15534"/>
                  <a:pt x="9580" y="15534"/>
                  <a:pt x="9580" y="15534"/>
                </a:cubicBezTo>
                <a:cubicBezTo>
                  <a:pt x="9580" y="10616"/>
                  <a:pt x="9580" y="10616"/>
                  <a:pt x="9580" y="10616"/>
                </a:cubicBezTo>
                <a:cubicBezTo>
                  <a:pt x="9580" y="9421"/>
                  <a:pt x="9580" y="9008"/>
                  <a:pt x="9173" y="8180"/>
                </a:cubicBezTo>
                <a:cubicBezTo>
                  <a:pt x="11162" y="8180"/>
                  <a:pt x="11162" y="8180"/>
                  <a:pt x="11162" y="8180"/>
                </a:cubicBezTo>
                <a:cubicBezTo>
                  <a:pt x="11162" y="9008"/>
                  <a:pt x="11162" y="9008"/>
                  <a:pt x="11162" y="9008"/>
                </a:cubicBezTo>
                <a:cubicBezTo>
                  <a:pt x="11568" y="9008"/>
                  <a:pt x="11568" y="9008"/>
                  <a:pt x="11568" y="9008"/>
                </a:cubicBezTo>
                <a:cubicBezTo>
                  <a:pt x="11568" y="8594"/>
                  <a:pt x="12427" y="8180"/>
                  <a:pt x="13556" y="8180"/>
                </a:cubicBezTo>
                <a:cubicBezTo>
                  <a:pt x="15228" y="8180"/>
                  <a:pt x="15997" y="9008"/>
                  <a:pt x="15997" y="11030"/>
                </a:cubicBezTo>
                <a:lnTo>
                  <a:pt x="15997" y="1553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225" name="Group 225"/>
          <p:cNvGrpSpPr/>
          <p:nvPr/>
        </p:nvGrpSpPr>
        <p:grpSpPr>
          <a:xfrm>
            <a:off x="3404525" y="1475923"/>
            <a:ext cx="6217719" cy="1109136"/>
            <a:chOff x="0" y="0"/>
            <a:chExt cx="6217718" cy="1109134"/>
          </a:xfrm>
        </p:grpSpPr>
        <p:sp>
          <p:nvSpPr>
            <p:cNvPr id="222" name="Shape 222"/>
            <p:cNvSpPr/>
            <p:nvPr/>
          </p:nvSpPr>
          <p:spPr>
            <a:xfrm>
              <a:off x="746172" y="0"/>
              <a:ext cx="4703409" cy="74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4385" tIns="24385" rIns="24385" bIns="24385" numCol="1" anchor="t">
              <a:spAutoFit/>
            </a:bodyPr>
            <a:lstStyle>
              <a:lvl1pPr defTabSz="1300219">
                <a:defRPr b="1" sz="46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Bars Infographic</a:t>
              </a:r>
            </a:p>
          </p:txBody>
        </p:sp>
        <p:sp>
          <p:nvSpPr>
            <p:cNvPr id="223" name="Shape 223"/>
            <p:cNvSpPr/>
            <p:nvPr/>
          </p:nvSpPr>
          <p:spPr>
            <a:xfrm>
              <a:off x="2694608" y="1060355"/>
              <a:ext cx="828504" cy="4878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2511" tIns="32511" rIns="32511" bIns="32511" numCol="1" anchor="ctr">
              <a:noAutofit/>
            </a:bodyPr>
            <a:lstStyle/>
            <a:p>
              <a:pPr defTabSz="1300219">
                <a:defRPr sz="1800">
                  <a:solidFill>
                    <a:srgbClr val="9BBB5C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24" name="Shape 224"/>
            <p:cNvSpPr/>
            <p:nvPr/>
          </p:nvSpPr>
          <p:spPr>
            <a:xfrm>
              <a:off x="-1" y="614462"/>
              <a:ext cx="6217720" cy="357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012" tIns="58012" rIns="58012" bIns="58012" numCol="1" anchor="t">
              <a:normAutofit fontScale="100000" lnSpcReduction="0"/>
            </a:bodyPr>
            <a:lstStyle/>
            <a:p>
              <a:pPr defTabSz="773430">
                <a:lnSpc>
                  <a:spcPct val="120000"/>
                </a:lnSpc>
                <a:spcBef>
                  <a:spcPts val="300"/>
                </a:spcBef>
                <a:defRPr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Your great subtitle </a:t>
              </a:r>
              <a:r>
                <a:rPr>
                  <a:solidFill>
                    <a:srgbClr val="1EA185"/>
                  </a:solidFill>
                </a:rPr>
                <a:t>in this line</a:t>
              </a:r>
            </a:p>
          </p:txBody>
        </p:sp>
      </p:grpSp>
      <p:pic>
        <p:nvPicPr>
          <p:cNvPr id="226" name="image3.jpeg"/>
          <p:cNvPicPr>
            <a:picLocks noChangeAspect="1"/>
          </p:cNvPicPr>
          <p:nvPr/>
        </p:nvPicPr>
        <p:blipFill>
          <a:blip r:embed="rId3">
            <a:extLst/>
          </a:blip>
          <a:srcRect l="13285" t="806" r="13352" b="1458"/>
          <a:stretch>
            <a:fillRect/>
          </a:stretch>
        </p:blipFill>
        <p:spPr>
          <a:xfrm>
            <a:off x="-4516" y="705"/>
            <a:ext cx="13013714" cy="9752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屏幕快照 2016-08-17 上午10.03.5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5114" y="1506294"/>
            <a:ext cx="12574572" cy="7267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14:switch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Class="entr" nodeType="afterEffect" presetSubtype="4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Class="entr" nodeType="after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Class="entr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Class="entr" nodeType="afterEffect" presetSubtype="4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Class="entr" nodeType="afterEffect" presetSubtype="4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Class="entr" nodeType="afterEffect" presetSubtype="4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Class="entr" nodeType="afterEffect" presetSubtype="4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Class="entr" nodeType="afterEffect" presetSubtype="4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Class="entr" nodeType="afterEffect" presetSubtype="4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Class="entr" nodeType="afterEffect" presetSubtype="4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Class="entr" nodeType="afterEffect" presetSubtype="4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Class="entr" nodeType="afterEffect" presetSubtype="4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Class="entr" nodeType="afterEffect" presetSubtype="4" presetID="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0" presetClass="entr" nodeType="afterEffect" presetSubtype="4" presetID="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5" presetClass="entr" nodeType="afterEffect" presetSubtype="4" presetID="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0" presetClass="entr" nodeType="afterEffect" presetSubtype="4" presetID="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5" presetClass="entr" nodeType="afterEffect" presetSubtype="4" presetID="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0" presetClass="entr" nodeType="afterEffect" presetSubtype="4" presetID="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5" presetClass="entr" nodeType="afterEffect" presetSubtype="4" presetID="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0" presetClass="entr" nodeType="afterEffect" presetSubtype="4" presetID="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5" presetClass="entr" nodeType="afterEffect" presetSubtype="4" presetID="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0" presetClass="entr" nodeType="afterEffect" presetSubtype="4" presetID="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5" presetClass="entr" nodeType="afterEffect" presetSubtype="4" presetID="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60" presetClass="entr" nodeType="afterEffect" presetSubtype="4" presetID="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6000"/>
                            </p:stCondLst>
                            <p:childTnLst>
                              <p:par>
                                <p:cTn id="165" presetClass="entr" nodeType="afterEffect" presetSubtype="4" presetID="2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6500"/>
                            </p:stCondLst>
                            <p:childTnLst>
                              <p:par>
                                <p:cTn id="170" presetClass="entr" nodeType="afterEffect" presetSubtype="4" presetID="2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75" presetClass="entr" nodeType="afterEffect" presetSubtype="4" presetID="2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7500"/>
                            </p:stCondLst>
                            <p:childTnLst>
                              <p:par>
                                <p:cTn id="180" presetClass="entr" nodeType="afterEffect" presetSubtype="4" presetID="2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85" presetClass="entr" nodeType="afterEffect" presetSubtype="4" presetID="2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3" grpId="28"/>
      <p:bldP build="whole" bldLvl="1" animBg="1" rev="0" advAuto="0" spid="220" grpId="35"/>
      <p:bldP build="whole" bldLvl="1" animBg="1" rev="0" advAuto="0" spid="190" grpId="5"/>
      <p:bldP build="whole" bldLvl="1" animBg="1" rev="0" advAuto="0" spid="191" grpId="6"/>
      <p:bldP build="whole" bldLvl="1" animBg="1" rev="0" advAuto="0" spid="205" grpId="20"/>
      <p:bldP build="whole" bldLvl="1" animBg="1" rev="0" advAuto="0" spid="187" grpId="2"/>
      <p:bldP build="whole" bldLvl="1" animBg="1" rev="0" advAuto="0" spid="211" grpId="26"/>
      <p:bldP build="whole" bldLvl="1" animBg="1" rev="0" advAuto="0" spid="202" grpId="17"/>
      <p:bldP build="whole" bldLvl="1" animBg="1" rev="0" advAuto="0" spid="204" grpId="19"/>
      <p:bldP build="whole" bldLvl="1" animBg="1" rev="0" advAuto="0" spid="219" grpId="34"/>
      <p:bldP build="whole" bldLvl="1" animBg="1" rev="0" advAuto="0" spid="217" grpId="32"/>
      <p:bldP build="whole" bldLvl="1" animBg="1" rev="0" advAuto="0" spid="206" grpId="21"/>
      <p:bldP build="whole" bldLvl="1" animBg="1" rev="0" advAuto="0" spid="212" grpId="27"/>
      <p:bldP build="whole" bldLvl="1" animBg="1" rev="0" advAuto="0" spid="209" grpId="24"/>
      <p:bldP build="whole" bldLvl="1" animBg="1" rev="0" advAuto="0" spid="221" grpId="36"/>
      <p:bldP build="whole" bldLvl="1" animBg="1" rev="0" advAuto="0" spid="216" grpId="31"/>
      <p:bldP build="whole" bldLvl="1" animBg="1" rev="0" advAuto="0" spid="208" grpId="23"/>
      <p:bldP build="whole" bldLvl="1" animBg="1" rev="0" advAuto="0" spid="199" grpId="14"/>
      <p:bldP build="whole" bldLvl="1" animBg="1" rev="0" advAuto="0" spid="218" grpId="33"/>
      <p:bldP build="whole" bldLvl="1" animBg="1" rev="0" advAuto="0" spid="198" grpId="13"/>
      <p:bldP build="whole" bldLvl="1" animBg="1" rev="0" advAuto="0" spid="215" grpId="30"/>
      <p:bldP build="whole" bldLvl="1" animBg="1" rev="0" advAuto="0" spid="186" grpId="1"/>
      <p:bldP build="whole" bldLvl="1" animBg="1" rev="0" advAuto="0" spid="203" grpId="18"/>
      <p:bldP build="whole" bldLvl="1" animBg="1" rev="0" advAuto="0" spid="193" grpId="8"/>
      <p:bldP build="whole" bldLvl="1" animBg="1" rev="0" advAuto="0" spid="197" grpId="12"/>
      <p:bldP build="whole" bldLvl="1" animBg="1" rev="0" advAuto="0" spid="207" grpId="22"/>
      <p:bldP build="whole" bldLvl="1" animBg="1" rev="0" advAuto="0" spid="188" grpId="3"/>
      <p:bldP build="whole" bldLvl="1" animBg="1" rev="0" advAuto="0" spid="210" grpId="25"/>
      <p:bldP build="whole" bldLvl="1" animBg="1" rev="0" advAuto="0" spid="225" grpId="37"/>
      <p:bldP build="whole" bldLvl="1" animBg="1" rev="0" advAuto="0" spid="195" grpId="10"/>
      <p:bldP build="whole" bldLvl="1" animBg="1" rev="0" advAuto="0" spid="192" grpId="7"/>
      <p:bldP build="whole" bldLvl="1" animBg="1" rev="0" advAuto="0" spid="201" grpId="16"/>
      <p:bldP build="whole" bldLvl="1" animBg="1" rev="0" advAuto="0" spid="214" grpId="29"/>
      <p:bldP build="whole" bldLvl="1" animBg="1" rev="0" advAuto="0" spid="196" grpId="11"/>
      <p:bldP build="whole" bldLvl="1" animBg="1" rev="0" advAuto="0" spid="200" grpId="15"/>
      <p:bldP build="whole" bldLvl="1" animBg="1" rev="0" advAuto="0" spid="194" grpId="9"/>
      <p:bldP build="whole" bldLvl="1" animBg="1" rev="0" advAuto="0" spid="189" grpId="4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0" name="11.png"/>
          <p:cNvPicPr>
            <a:picLocks noChangeAspect="1"/>
          </p:cNvPicPr>
          <p:nvPr/>
        </p:nvPicPr>
        <p:blipFill>
          <a:blip r:embed="rId2">
            <a:extLst/>
          </a:blip>
          <a:srcRect l="0" t="239" r="0" b="239"/>
          <a:stretch>
            <a:fillRect/>
          </a:stretch>
        </p:blipFill>
        <p:spPr>
          <a:xfrm>
            <a:off x="-85828" y="1228202"/>
            <a:ext cx="13090629" cy="7318081"/>
          </a:xfrm>
          <a:prstGeom prst="rect">
            <a:avLst/>
          </a:prstGeom>
          <a:ln w="12700">
            <a:miter lim="400000"/>
          </a:ln>
        </p:spPr>
      </p:pic>
      <p:sp>
        <p:nvSpPr>
          <p:cNvPr id="1271" name="Shape 1271"/>
          <p:cNvSpPr/>
          <p:nvPr/>
        </p:nvSpPr>
        <p:spPr>
          <a:xfrm>
            <a:off x="-8497" y="3055909"/>
            <a:ext cx="4373899" cy="3352801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24383" tIns="24383" rIns="24383" bIns="24383" anchor="ctr"/>
          <a:lstStyle/>
          <a:p>
            <a:pPr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72" name="Shape 1272"/>
          <p:cNvSpPr/>
          <p:nvPr/>
        </p:nvSpPr>
        <p:spPr>
          <a:xfrm>
            <a:off x="4365399" y="3055909"/>
            <a:ext cx="245917" cy="3352801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24383" tIns="24383" rIns="24383" bIns="24383" anchor="ctr"/>
          <a:lstStyle/>
          <a:p>
            <a:pPr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73" name="Shape 1273"/>
          <p:cNvSpPr/>
          <p:nvPr/>
        </p:nvSpPr>
        <p:spPr>
          <a:xfrm>
            <a:off x="2031412" y="3743581"/>
            <a:ext cx="609963" cy="668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4383" tIns="24383" rIns="24383" bIns="24383" anchor="ctr"/>
          <a:lstStyle/>
          <a:p>
            <a:pPr algn="l" defTabSz="650094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276" name="Group 1276"/>
          <p:cNvGrpSpPr/>
          <p:nvPr/>
        </p:nvGrpSpPr>
        <p:grpSpPr>
          <a:xfrm>
            <a:off x="-955930" y="4355271"/>
            <a:ext cx="6591841" cy="1108847"/>
            <a:chOff x="0" y="0"/>
            <a:chExt cx="6591840" cy="1108846"/>
          </a:xfrm>
        </p:grpSpPr>
        <p:sp>
          <p:nvSpPr>
            <p:cNvPr id="1274" name="Shape 1274"/>
            <p:cNvSpPr/>
            <p:nvPr/>
          </p:nvSpPr>
          <p:spPr>
            <a:xfrm>
              <a:off x="0" y="-1"/>
              <a:ext cx="6591841" cy="709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9">
                <a:defRPr b="1" sz="43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b="0"/>
              </a:pPr>
              <a:r>
                <a:rPr b="1"/>
                <a:t>Purpose &amp; Season</a:t>
              </a:r>
            </a:p>
          </p:txBody>
        </p:sp>
        <p:sp>
          <p:nvSpPr>
            <p:cNvPr id="1275" name="Shape 1275"/>
            <p:cNvSpPr/>
            <p:nvPr/>
          </p:nvSpPr>
          <p:spPr>
            <a:xfrm>
              <a:off x="2892758" y="1060080"/>
              <a:ext cx="828288" cy="487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1300219">
                <a:defRPr sz="2400">
                  <a:solidFill>
                    <a:srgbClr val="9BBB5C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71" grpId="1"/>
      <p:bldP build="whole" bldLvl="1" animBg="1" rev="0" advAuto="0" spid="1276" grpId="4"/>
      <p:bldP build="whole" bldLvl="1" animBg="1" rev="0" advAuto="0" spid="1273" grpId="3"/>
      <p:bldP build="whole" bldLvl="1" animBg="1" rev="0" advAuto="0" spid="1272" grpId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8" name="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9965" y="1228202"/>
            <a:ext cx="7479043" cy="7318081"/>
          </a:xfrm>
          <a:prstGeom prst="rect">
            <a:avLst/>
          </a:prstGeom>
          <a:ln w="12700">
            <a:miter lim="400000"/>
          </a:ln>
        </p:spPr>
      </p:pic>
      <p:sp>
        <p:nvSpPr>
          <p:cNvPr id="1279" name="Shape 1279"/>
          <p:cNvSpPr/>
          <p:nvPr/>
        </p:nvSpPr>
        <p:spPr>
          <a:xfrm>
            <a:off x="-8497" y="3055909"/>
            <a:ext cx="4373899" cy="3352801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24383" tIns="24383" rIns="24383" bIns="24383" anchor="ctr"/>
          <a:lstStyle/>
          <a:p>
            <a:pPr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80" name="Shape 1280"/>
          <p:cNvSpPr/>
          <p:nvPr/>
        </p:nvSpPr>
        <p:spPr>
          <a:xfrm>
            <a:off x="4365399" y="3055909"/>
            <a:ext cx="245917" cy="3352801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24383" tIns="24383" rIns="24383" bIns="24383" anchor="ctr"/>
          <a:lstStyle/>
          <a:p>
            <a:pPr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81" name="Shape 1281"/>
          <p:cNvSpPr/>
          <p:nvPr/>
        </p:nvSpPr>
        <p:spPr>
          <a:xfrm>
            <a:off x="2031412" y="3743581"/>
            <a:ext cx="609963" cy="668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4383" tIns="24383" rIns="24383" bIns="24383" anchor="ctr"/>
          <a:lstStyle/>
          <a:p>
            <a:pPr algn="l" defTabSz="650094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284" name="Group 1284"/>
          <p:cNvGrpSpPr/>
          <p:nvPr/>
        </p:nvGrpSpPr>
        <p:grpSpPr>
          <a:xfrm>
            <a:off x="-955930" y="4355271"/>
            <a:ext cx="6591841" cy="1108847"/>
            <a:chOff x="0" y="0"/>
            <a:chExt cx="6591840" cy="1108846"/>
          </a:xfrm>
        </p:grpSpPr>
        <p:sp>
          <p:nvSpPr>
            <p:cNvPr id="1282" name="Shape 1282"/>
            <p:cNvSpPr/>
            <p:nvPr/>
          </p:nvSpPr>
          <p:spPr>
            <a:xfrm>
              <a:off x="0" y="-1"/>
              <a:ext cx="6591841" cy="5567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9">
                <a:defRPr b="1" sz="33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b="0"/>
              </a:pPr>
              <a:r>
                <a:rPr b="1"/>
                <a:t>season &amp; language</a:t>
              </a:r>
            </a:p>
          </p:txBody>
        </p:sp>
        <p:sp>
          <p:nvSpPr>
            <p:cNvPr id="1283" name="Shape 1283"/>
            <p:cNvSpPr/>
            <p:nvPr/>
          </p:nvSpPr>
          <p:spPr>
            <a:xfrm>
              <a:off x="2892758" y="1060080"/>
              <a:ext cx="828288" cy="487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1300219">
                <a:defRPr sz="2400">
                  <a:solidFill>
                    <a:srgbClr val="9BBB5C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79" grpId="1"/>
      <p:bldP build="whole" bldLvl="1" animBg="1" rev="0" advAuto="0" spid="1281" grpId="3"/>
      <p:bldP build="whole" bldLvl="1" animBg="1" rev="0" advAuto="0" spid="1280" grpId="2"/>
      <p:bldP build="whole" bldLvl="1" animBg="1" rev="0" advAuto="0" spid="1284" grpId="4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6" name="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1065" y="1217811"/>
            <a:ext cx="7479043" cy="7318080"/>
          </a:xfrm>
          <a:prstGeom prst="rect">
            <a:avLst/>
          </a:prstGeom>
          <a:ln w="12700">
            <a:miter lim="400000"/>
          </a:ln>
        </p:spPr>
      </p:pic>
      <p:sp>
        <p:nvSpPr>
          <p:cNvPr id="1287" name="Shape 1287"/>
          <p:cNvSpPr/>
          <p:nvPr/>
        </p:nvSpPr>
        <p:spPr>
          <a:xfrm>
            <a:off x="-8497" y="3055909"/>
            <a:ext cx="4373899" cy="3352801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24383" tIns="24383" rIns="24383" bIns="24383" anchor="ctr"/>
          <a:lstStyle/>
          <a:p>
            <a:pPr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88" name="Shape 1288"/>
          <p:cNvSpPr/>
          <p:nvPr/>
        </p:nvSpPr>
        <p:spPr>
          <a:xfrm>
            <a:off x="4365399" y="3055909"/>
            <a:ext cx="245917" cy="3352801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24383" tIns="24383" rIns="24383" bIns="24383" anchor="ctr"/>
          <a:lstStyle/>
          <a:p>
            <a:pPr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89" name="Shape 1289"/>
          <p:cNvSpPr/>
          <p:nvPr/>
        </p:nvSpPr>
        <p:spPr>
          <a:xfrm>
            <a:off x="2031412" y="3743581"/>
            <a:ext cx="609963" cy="668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4383" tIns="24383" rIns="24383" bIns="24383" anchor="ctr"/>
          <a:lstStyle/>
          <a:p>
            <a:pPr algn="l" defTabSz="650094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292" name="Group 1292"/>
          <p:cNvGrpSpPr/>
          <p:nvPr/>
        </p:nvGrpSpPr>
        <p:grpSpPr>
          <a:xfrm>
            <a:off x="-959527" y="4418771"/>
            <a:ext cx="6591841" cy="1108847"/>
            <a:chOff x="0" y="0"/>
            <a:chExt cx="6591840" cy="1108846"/>
          </a:xfrm>
        </p:grpSpPr>
        <p:sp>
          <p:nvSpPr>
            <p:cNvPr id="1290" name="Shape 1290"/>
            <p:cNvSpPr/>
            <p:nvPr/>
          </p:nvSpPr>
          <p:spPr>
            <a:xfrm>
              <a:off x="0" y="-1"/>
              <a:ext cx="6591841" cy="404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9">
                <a:defRPr b="1" sz="23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b="0"/>
              </a:pPr>
              <a:r>
                <a:rPr b="1"/>
                <a:t>purpose &amp; language</a:t>
              </a:r>
            </a:p>
          </p:txBody>
        </p:sp>
        <p:sp>
          <p:nvSpPr>
            <p:cNvPr id="1291" name="Shape 1291"/>
            <p:cNvSpPr/>
            <p:nvPr/>
          </p:nvSpPr>
          <p:spPr>
            <a:xfrm>
              <a:off x="2892758" y="1060080"/>
              <a:ext cx="828288" cy="487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1300219">
                <a:defRPr sz="2400">
                  <a:solidFill>
                    <a:srgbClr val="9BBB5C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87" grpId="1"/>
      <p:bldP build="whole" bldLvl="1" animBg="1" rev="0" advAuto="0" spid="1289" grpId="3"/>
      <p:bldP build="whole" bldLvl="1" animBg="1" rev="0" advAuto="0" spid="1288" grpId="2"/>
      <p:bldP build="whole" bldLvl="1" animBg="1" rev="0" advAuto="0" spid="1292" grpId="4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4" name="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4220" y="1207419"/>
            <a:ext cx="8550533" cy="7338864"/>
          </a:xfrm>
          <a:prstGeom prst="rect">
            <a:avLst/>
          </a:prstGeom>
          <a:ln w="12700">
            <a:miter lim="400000"/>
          </a:ln>
        </p:spPr>
      </p:pic>
      <p:sp>
        <p:nvSpPr>
          <p:cNvPr id="1295" name="Shape 1295"/>
          <p:cNvSpPr/>
          <p:nvPr/>
        </p:nvSpPr>
        <p:spPr>
          <a:xfrm>
            <a:off x="-8497" y="3055909"/>
            <a:ext cx="4373899" cy="3352801"/>
          </a:xfrm>
          <a:prstGeom prst="rect">
            <a:avLst/>
          </a:prstGeom>
          <a:solidFill>
            <a:srgbClr val="1EA185">
              <a:alpha val="68000"/>
            </a:srgbClr>
          </a:solidFill>
          <a:ln w="12700">
            <a:miter lim="400000"/>
          </a:ln>
        </p:spPr>
        <p:txBody>
          <a:bodyPr lIns="24383" tIns="24383" rIns="24383" bIns="24383" anchor="ctr"/>
          <a:lstStyle/>
          <a:p>
            <a:pPr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96" name="Shape 1296"/>
          <p:cNvSpPr/>
          <p:nvPr/>
        </p:nvSpPr>
        <p:spPr>
          <a:xfrm>
            <a:off x="4365399" y="3055909"/>
            <a:ext cx="245917" cy="3352801"/>
          </a:xfrm>
          <a:prstGeom prst="rect">
            <a:avLst/>
          </a:prstGeom>
          <a:solidFill>
            <a:srgbClr val="0F5143">
              <a:alpha val="61000"/>
            </a:srgbClr>
          </a:solidFill>
          <a:ln w="12700">
            <a:miter lim="400000"/>
          </a:ln>
        </p:spPr>
        <p:txBody>
          <a:bodyPr lIns="24383" tIns="24383" rIns="24383" bIns="24383" anchor="ctr"/>
          <a:lstStyle/>
          <a:p>
            <a:pPr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97" name="Shape 1297"/>
          <p:cNvSpPr/>
          <p:nvPr/>
        </p:nvSpPr>
        <p:spPr>
          <a:xfrm>
            <a:off x="2031412" y="3743581"/>
            <a:ext cx="609963" cy="668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264" y="0"/>
                </a:moveTo>
                <a:cubicBezTo>
                  <a:pt x="20631" y="0"/>
                  <a:pt x="20947" y="158"/>
                  <a:pt x="21209" y="475"/>
                </a:cubicBezTo>
                <a:cubicBezTo>
                  <a:pt x="21471" y="796"/>
                  <a:pt x="21600" y="1175"/>
                  <a:pt x="21600" y="1615"/>
                </a:cubicBezTo>
                <a:lnTo>
                  <a:pt x="21600" y="19985"/>
                </a:lnTo>
                <a:cubicBezTo>
                  <a:pt x="21600" y="20420"/>
                  <a:pt x="21471" y="20804"/>
                  <a:pt x="21209" y="21122"/>
                </a:cubicBezTo>
                <a:cubicBezTo>
                  <a:pt x="20947" y="21442"/>
                  <a:pt x="20631" y="21600"/>
                  <a:pt x="20264" y="21600"/>
                </a:cubicBezTo>
                <a:lnTo>
                  <a:pt x="1370" y="21600"/>
                </a:lnTo>
                <a:cubicBezTo>
                  <a:pt x="1003" y="21600"/>
                  <a:pt x="683" y="21442"/>
                  <a:pt x="411" y="21122"/>
                </a:cubicBezTo>
                <a:cubicBezTo>
                  <a:pt x="137" y="20804"/>
                  <a:pt x="0" y="20423"/>
                  <a:pt x="0" y="19985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4" y="0"/>
                </a:lnTo>
                <a:close/>
                <a:moveTo>
                  <a:pt x="19806" y="2162"/>
                </a:moveTo>
                <a:lnTo>
                  <a:pt x="1804" y="2162"/>
                </a:lnTo>
                <a:lnTo>
                  <a:pt x="1804" y="19433"/>
                </a:lnTo>
                <a:lnTo>
                  <a:pt x="19806" y="19433"/>
                </a:lnTo>
                <a:lnTo>
                  <a:pt x="19806" y="2162"/>
                </a:lnTo>
                <a:close/>
                <a:moveTo>
                  <a:pt x="5978" y="17887"/>
                </a:moveTo>
                <a:lnTo>
                  <a:pt x="3598" y="17887"/>
                </a:lnTo>
                <a:lnTo>
                  <a:pt x="3598" y="12785"/>
                </a:lnTo>
                <a:lnTo>
                  <a:pt x="5978" y="12785"/>
                </a:lnTo>
                <a:lnTo>
                  <a:pt x="5978" y="17887"/>
                </a:lnTo>
                <a:close/>
                <a:moveTo>
                  <a:pt x="9961" y="17887"/>
                </a:moveTo>
                <a:lnTo>
                  <a:pt x="7606" y="17887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7"/>
                </a:lnTo>
                <a:close/>
                <a:moveTo>
                  <a:pt x="14019" y="17887"/>
                </a:moveTo>
                <a:lnTo>
                  <a:pt x="11639" y="17887"/>
                </a:lnTo>
                <a:lnTo>
                  <a:pt x="11639" y="9561"/>
                </a:lnTo>
                <a:lnTo>
                  <a:pt x="14019" y="9561"/>
                </a:lnTo>
                <a:lnTo>
                  <a:pt x="14019" y="17887"/>
                </a:lnTo>
                <a:close/>
                <a:moveTo>
                  <a:pt x="18002" y="17887"/>
                </a:moveTo>
                <a:lnTo>
                  <a:pt x="15622" y="17887"/>
                </a:lnTo>
                <a:lnTo>
                  <a:pt x="15622" y="4920"/>
                </a:lnTo>
                <a:lnTo>
                  <a:pt x="18002" y="4920"/>
                </a:lnTo>
                <a:lnTo>
                  <a:pt x="18002" y="1788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4383" tIns="24383" rIns="24383" bIns="24383" anchor="ctr"/>
          <a:lstStyle/>
          <a:p>
            <a:pPr algn="l" defTabSz="650094">
              <a:defRPr sz="4000">
                <a:solidFill>
                  <a:srgbClr val="44CEB9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</a:p>
        </p:txBody>
      </p:sp>
      <p:grpSp>
        <p:nvGrpSpPr>
          <p:cNvPr id="1300" name="Group 1300"/>
          <p:cNvGrpSpPr/>
          <p:nvPr/>
        </p:nvGrpSpPr>
        <p:grpSpPr>
          <a:xfrm>
            <a:off x="-955930" y="4355271"/>
            <a:ext cx="6591841" cy="1108847"/>
            <a:chOff x="0" y="0"/>
            <a:chExt cx="6591840" cy="1108846"/>
          </a:xfrm>
        </p:grpSpPr>
        <p:sp>
          <p:nvSpPr>
            <p:cNvPr id="1298" name="Shape 1298"/>
            <p:cNvSpPr/>
            <p:nvPr/>
          </p:nvSpPr>
          <p:spPr>
            <a:xfrm>
              <a:off x="0" y="-1"/>
              <a:ext cx="6591841" cy="7599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/>
            <a:p>
              <a:pPr defTabSz="1300219">
                <a:defRPr sz="23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price </a:t>
              </a:r>
              <a:r>
                <a:rPr b="1"/>
                <a:t>w/ other </a:t>
              </a:r>
              <a:endParaRPr b="1"/>
            </a:p>
            <a:p>
              <a:pPr defTabSz="1300219">
                <a:defRPr sz="23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b="1"/>
                <a:t>continuous variable</a:t>
              </a:r>
            </a:p>
          </p:txBody>
        </p:sp>
        <p:sp>
          <p:nvSpPr>
            <p:cNvPr id="1299" name="Shape 1299"/>
            <p:cNvSpPr/>
            <p:nvPr/>
          </p:nvSpPr>
          <p:spPr>
            <a:xfrm>
              <a:off x="2892758" y="1060080"/>
              <a:ext cx="828288" cy="487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1300219">
                <a:defRPr sz="2400">
                  <a:solidFill>
                    <a:srgbClr val="9BBB5C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97" grpId="3"/>
      <p:bldP build="whole" bldLvl="1" animBg="1" rev="0" advAuto="0" spid="1296" grpId="2"/>
      <p:bldP build="whole" bldLvl="1" animBg="1" rev="0" advAuto="0" spid="1300" grpId="4"/>
      <p:bldP build="whole" bldLvl="1" animBg="1" rev="0" advAuto="0" spid="1295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Shape 1302"/>
          <p:cNvSpPr/>
          <p:nvPr/>
        </p:nvSpPr>
        <p:spPr>
          <a:xfrm>
            <a:off x="7308055" y="3812723"/>
            <a:ext cx="5362308" cy="1445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5" tIns="24385" rIns="24385" bIns="24385">
            <a:spAutoFit/>
          </a:bodyPr>
          <a:lstStyle/>
          <a:p>
            <a:pPr defTabSz="1300219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Result of Forward</a:t>
            </a:r>
          </a:p>
          <a:p>
            <a:pPr defTabSz="1300219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Stepwise</a:t>
            </a:r>
          </a:p>
        </p:txBody>
      </p:sp>
      <p:graphicFrame>
        <p:nvGraphicFramePr>
          <p:cNvPr id="1303" name="Table 1303"/>
          <p:cNvGraphicFramePr/>
          <p:nvPr/>
        </p:nvGraphicFramePr>
        <p:xfrm>
          <a:off x="349250" y="5480050"/>
          <a:ext cx="5080000" cy="3886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463800"/>
                <a:gridCol w="2336800"/>
                <a:gridCol w="2400300"/>
                <a:gridCol w="1790700"/>
              </a:tblGrid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Dep. Variable: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mean_score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R-squared: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Model: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OLS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Adj. R-squared: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Method: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Least Squares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F-statistic: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Date: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Tue, 16 Aug 2016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Prob (F-statistic):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22:55:45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Log-Likelihood: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-13556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No. Observations: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9527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2.711E+04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Df Residuals: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9526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2.712E+04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Df Model: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Covariance Type: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nonrobust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304" name="Table 1304"/>
          <p:cNvGraphicFramePr/>
          <p:nvPr/>
        </p:nvGraphicFramePr>
        <p:xfrm>
          <a:off x="387350" y="3765550"/>
          <a:ext cx="6910586" cy="8763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71339"/>
                <a:gridCol w="1015160"/>
                <a:gridCol w="1023837"/>
                <a:gridCol w="1084573"/>
                <a:gridCol w="954424"/>
                <a:gridCol w="1648551"/>
              </a:tblGrid>
              <a:tr h="43180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coef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std err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P&gt;|t|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[95.0% Conf. Int.]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Intercept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3.7263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362.261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3.706 3.746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305" name="Table 1305"/>
          <p:cNvGraphicFramePr/>
          <p:nvPr/>
        </p:nvGraphicFramePr>
        <p:xfrm>
          <a:off x="501650" y="946150"/>
          <a:ext cx="5080000" cy="17272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260600"/>
                <a:gridCol w="1689100"/>
                <a:gridCol w="2425700"/>
                <a:gridCol w="1752600"/>
              </a:tblGrid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Omnibus: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1022.836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Durbin-Watson: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1.220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Prob(Omnibus):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Jarque-Bera (JB):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1378.557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Skew: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-0.901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Prob(JB):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4.47E-300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Kurtosis: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3.472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Cond. No.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1.00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02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Shape 1307"/>
          <p:cNvSpPr/>
          <p:nvPr/>
        </p:nvSpPr>
        <p:spPr>
          <a:xfrm>
            <a:off x="7676355" y="3244619"/>
            <a:ext cx="5362308" cy="2144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5" tIns="24385" rIns="24385" bIns="24385">
            <a:spAutoFit/>
          </a:bodyPr>
          <a:lstStyle/>
          <a:p>
            <a:pPr defTabSz="1300219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Result of Backward</a:t>
            </a:r>
          </a:p>
          <a:p>
            <a:pPr defTabSz="1300219">
              <a:defRPr b="1" sz="4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Stepwise</a:t>
            </a:r>
          </a:p>
        </p:txBody>
      </p:sp>
      <p:graphicFrame>
        <p:nvGraphicFramePr>
          <p:cNvPr id="1308" name="Table 1308"/>
          <p:cNvGraphicFramePr/>
          <p:nvPr/>
        </p:nvGraphicFramePr>
        <p:xfrm>
          <a:off x="5340350" y="5997575"/>
          <a:ext cx="6923138" cy="317242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893537"/>
                <a:gridCol w="1795932"/>
                <a:gridCol w="1844735"/>
                <a:gridCol w="1376231"/>
              </a:tblGrid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Dep. Variable: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mean_score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R-squared: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0.152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Model: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OLS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Adj. R-squared: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0.148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Method: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Least Squares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F-statistic: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40.38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Date: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Tue, 16 Aug 2016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Prob (F-statistic):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9.69E-301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22:25:56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Log-Likelihood: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-12772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No. Observations: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9527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2.563E+04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Df Residuals: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9484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BIC: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2.594E+04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Df Model: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51080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Covariance Type: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nonrobust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309" name="Table 1309"/>
          <p:cNvGraphicFramePr/>
          <p:nvPr/>
        </p:nvGraphicFramePr>
        <p:xfrm>
          <a:off x="387350" y="2053952"/>
          <a:ext cx="3863727" cy="732425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323908"/>
                <a:gridCol w="463933"/>
                <a:gridCol w="490336"/>
                <a:gridCol w="441302"/>
                <a:gridCol w="414900"/>
                <a:gridCol w="716645"/>
              </a:tblGrid>
              <a:tr h="166171">
                <a:tc>
                  <a:txBody>
                    <a:bodyPr/>
                    <a:lstStyle/>
                    <a:p>
                      <a:pPr defTabSz="914400">
                        <a:defRPr sz="1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coef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std err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P&gt;|t|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[95.0% Conf. Int.]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Intercept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5.0299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5.417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3.210 6.850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language[T.cs]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-0.9486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0.973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-0.975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0.330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-2.856 0.958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language[T.da]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-1.6327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-1.753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-3.458 0.192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language[T.de]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-1.6235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0.928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-1.749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0.080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-3.443 0.196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language[T.en]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-1.6138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0.928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-1.740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-3.432 0.205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language[T.es]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-1.8044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-1.942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0.052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-3.626 0.017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language[T.fi]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-1.6994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-1.800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-3.550 0.151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language[T.fr]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-1.7122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0.928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-1.845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0.065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-3.531 0.107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language[T.hu]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-0.6996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1.312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-0.533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0.594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-3.271 1.872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language[T.in]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-1.4044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0.952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-1.476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0.140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-3.270 0.461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language[T.it]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-1.7684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-1.903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0.057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-3.590 0.053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language[T.iw]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-1.6972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0.978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-1.736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0.083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-3.614 0.219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language[T.ja]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-1.6082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-1.727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-3.434 0.217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language[T.ko]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-2.0351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0.946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-2.151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-3.889 -0.181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language[T.nl]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-1.5191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-1.633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-3.343 0.305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language[T.no]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-1.3447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0.942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-1.428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-3.190 0.501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language[T.pl]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-1.5756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0.956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-1.648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-3.450 0.299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language[T.pt]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-1.2587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-1.352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0.177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-3.084 0.567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language[T.ru]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-1.2118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-1.305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-3.033 0.609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language[T.sv]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-1.5032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-1.617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0.106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-3.325 0.319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language[T.th]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-1.5033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-1.619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0.106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-3.324 0.317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language[T.tr]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-1.5911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1.312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-1.213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0.225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-4.163 0.981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language[T.vi]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-2.0408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1.312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-1.555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-4.613 0.531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language[T.zhCN]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-1.5202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0.928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-1.638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-3.339 0.299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language[T.zhTW]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-1.5088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-1.625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-3.329 0.312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season[T.SPRING]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-0.0732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-2.681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-0.127 -0.020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season[T.SUMMER]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-0.0074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0.028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-0.263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0.793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-0.063 0.048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season[T.WINTER]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-0.1910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-7.051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-0.244 -0.138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purpose[T.Couples]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-0.0330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-0.648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0.517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-0.133 0.067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purpose[T.Family]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-0.0515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-1.003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0.316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-0.152 0.049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purpose[T.Friends]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0.0078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0.152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0.879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-0.092 0.108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purpose[T.Solo]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0.0216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0.409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0.683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-0.082 0.125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fitness_center_with_gym__workout_room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-0.1491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-5.101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-0.206 -0.092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restaurant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-0.1383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0.036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-3.826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-0.209 -0.067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free_breakfast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0.2412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0.022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11.061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0.198 0.284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reviews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2.39E-05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13.443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0.000 0.000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room_service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0.1036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0.024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4.287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0.056 0.151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mean_price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10.241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0.001 0.002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barlounge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0.0694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3.066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0.025 0.114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free_internet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-0.1922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0.030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-6.453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-0.251 -0.134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spa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0.0419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1.443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0.149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-0.015 0.099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pool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-0.1502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0.029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-5.220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-0.207 -0.094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6171">
                <a:tc>
                  <a:txBody>
                    <a:bodyPr/>
                    <a:lstStyle/>
                    <a:p>
                      <a:pPr algn="l" defTabSz="914400"/>
                      <a:r>
                        <a:rPr b="1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free_parking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0.3406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14.738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0.295 0.386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1310" name="Table 1310"/>
          <p:cNvGraphicFramePr/>
          <p:nvPr/>
        </p:nvGraphicFramePr>
        <p:xfrm>
          <a:off x="346893" y="422275"/>
          <a:ext cx="7815214" cy="151779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197543"/>
                <a:gridCol w="1543218"/>
                <a:gridCol w="2358037"/>
                <a:gridCol w="1703713"/>
              </a:tblGrid>
              <a:tr h="376274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Omnibus: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843.893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Durbin-Watson: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1.393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76274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Prob(Omnibus):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Jarque-Bera (JB):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1124.813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76274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Skew: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-0.750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Prob(JB):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5.62E-245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376274"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Kurtosis: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3.763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b="1"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Cond. No.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/>
                      <a:r>
                        <a:rPr sz="14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3.50E+05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3000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0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image10.jpg" descr="photo-1415356838286-df6fd593e8b3.jpeg"/>
          <p:cNvPicPr>
            <a:picLocks noChangeAspect="1"/>
          </p:cNvPicPr>
          <p:nvPr/>
        </p:nvPicPr>
        <p:blipFill>
          <a:blip r:embed="rId2">
            <a:extLst/>
          </a:blip>
          <a:srcRect l="0" t="7802" r="0" b="7802"/>
          <a:stretch>
            <a:fillRect/>
          </a:stretch>
        </p:blipFill>
        <p:spPr>
          <a:xfrm>
            <a:off x="-1" y="0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Shape 230"/>
          <p:cNvSpPr/>
          <p:nvPr/>
        </p:nvSpPr>
        <p:spPr>
          <a:xfrm>
            <a:off x="-1" y="-1"/>
            <a:ext cx="13016688" cy="9753601"/>
          </a:xfrm>
          <a:prstGeom prst="rect">
            <a:avLst/>
          </a:prstGeom>
          <a:gradFill>
            <a:gsLst>
              <a:gs pos="26000">
                <a:srgbClr val="1EA185">
                  <a:alpha val="58999"/>
                </a:srgbClr>
              </a:gs>
              <a:gs pos="68000">
                <a:srgbClr val="0F5143">
                  <a:alpha val="60000"/>
                </a:srgbClr>
              </a:gs>
            </a:gsLst>
            <a:lin ang="3360000"/>
          </a:gra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975424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1" name="Shape 231"/>
          <p:cNvSpPr/>
          <p:nvPr/>
        </p:nvSpPr>
        <p:spPr>
          <a:xfrm>
            <a:off x="4381403" y="5325098"/>
            <a:ext cx="1381607" cy="1011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6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436</a:t>
            </a:r>
          </a:p>
        </p:txBody>
      </p:sp>
      <p:sp>
        <p:nvSpPr>
          <p:cNvPr id="232" name="Shape 232"/>
          <p:cNvSpPr/>
          <p:nvPr/>
        </p:nvSpPr>
        <p:spPr>
          <a:xfrm>
            <a:off x="4358434" y="6220538"/>
            <a:ext cx="1363773" cy="33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1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Solar Energy</a:t>
            </a:r>
          </a:p>
        </p:txBody>
      </p:sp>
      <p:sp>
        <p:nvSpPr>
          <p:cNvPr id="233" name="Shape 233"/>
          <p:cNvSpPr/>
          <p:nvPr/>
        </p:nvSpPr>
        <p:spPr>
          <a:xfrm>
            <a:off x="3787800" y="6485244"/>
            <a:ext cx="2505960" cy="1077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7" tIns="58527" rIns="58527" bIns="58527">
            <a:spAutoFit/>
          </a:bodyPr>
          <a:lstStyle/>
          <a:p>
            <a:pPr defTabSz="1300219">
              <a:lnSpc>
                <a:spcPct val="110000"/>
              </a:lnSpc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Creativity is the key to success in the great and primary education.</a:t>
            </a:r>
          </a:p>
          <a:p>
            <a:pPr defTabSz="1300219">
              <a:lnSpc>
                <a:spcPct val="110000"/>
              </a:lnSpc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300219">
              <a:lnSpc>
                <a:spcPct val="110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Teachers can bring </a:t>
            </a:r>
            <a:r>
              <a:rPr b="0">
                <a:latin typeface="Helvetica"/>
                <a:ea typeface="Helvetica"/>
                <a:cs typeface="Helvetica"/>
                <a:sym typeface="Helvetica"/>
              </a:rPr>
              <a:t>creativity in children at that level</a:t>
            </a:r>
          </a:p>
        </p:txBody>
      </p:sp>
      <p:sp>
        <p:nvSpPr>
          <p:cNvPr id="234" name="Shape 234"/>
          <p:cNvSpPr/>
          <p:nvPr/>
        </p:nvSpPr>
        <p:spPr>
          <a:xfrm>
            <a:off x="7021989" y="5325098"/>
            <a:ext cx="1805395" cy="1011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6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3964</a:t>
            </a:r>
          </a:p>
        </p:txBody>
      </p:sp>
      <p:sp>
        <p:nvSpPr>
          <p:cNvPr id="235" name="Shape 235"/>
          <p:cNvSpPr/>
          <p:nvPr/>
        </p:nvSpPr>
        <p:spPr>
          <a:xfrm>
            <a:off x="7210915" y="6220538"/>
            <a:ext cx="1363772" cy="33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1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Solar Energy</a:t>
            </a:r>
          </a:p>
        </p:txBody>
      </p:sp>
      <p:sp>
        <p:nvSpPr>
          <p:cNvPr id="236" name="Shape 236"/>
          <p:cNvSpPr/>
          <p:nvPr/>
        </p:nvSpPr>
        <p:spPr>
          <a:xfrm>
            <a:off x="6640280" y="6485244"/>
            <a:ext cx="2505960" cy="1077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7" tIns="58527" rIns="58527" bIns="58527">
            <a:spAutoFit/>
          </a:bodyPr>
          <a:lstStyle/>
          <a:p>
            <a:pPr defTabSz="1300219">
              <a:lnSpc>
                <a:spcPct val="110000"/>
              </a:lnSpc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Creativity is the key to success in the great and primary education.</a:t>
            </a:r>
          </a:p>
          <a:p>
            <a:pPr defTabSz="1300219">
              <a:lnSpc>
                <a:spcPct val="110000"/>
              </a:lnSpc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300219">
              <a:lnSpc>
                <a:spcPct val="110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Teachers can bring </a:t>
            </a:r>
            <a:r>
              <a:rPr b="0">
                <a:latin typeface="Helvetica"/>
                <a:ea typeface="Helvetica"/>
                <a:cs typeface="Helvetica"/>
                <a:sym typeface="Helvetica"/>
              </a:rPr>
              <a:t>creativity in children at that level</a:t>
            </a:r>
          </a:p>
        </p:txBody>
      </p:sp>
      <p:sp>
        <p:nvSpPr>
          <p:cNvPr id="237" name="Shape 237"/>
          <p:cNvSpPr/>
          <p:nvPr/>
        </p:nvSpPr>
        <p:spPr>
          <a:xfrm>
            <a:off x="10174577" y="5325098"/>
            <a:ext cx="1381607" cy="1011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6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294</a:t>
            </a:r>
          </a:p>
        </p:txBody>
      </p:sp>
      <p:sp>
        <p:nvSpPr>
          <p:cNvPr id="238" name="Shape 238"/>
          <p:cNvSpPr/>
          <p:nvPr/>
        </p:nvSpPr>
        <p:spPr>
          <a:xfrm>
            <a:off x="10151608" y="6220538"/>
            <a:ext cx="1363773" cy="33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1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Solar Energy</a:t>
            </a:r>
          </a:p>
        </p:txBody>
      </p:sp>
      <p:sp>
        <p:nvSpPr>
          <p:cNvPr id="239" name="Shape 239"/>
          <p:cNvSpPr/>
          <p:nvPr/>
        </p:nvSpPr>
        <p:spPr>
          <a:xfrm>
            <a:off x="9580974" y="6485244"/>
            <a:ext cx="2505960" cy="1077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7" tIns="58527" rIns="58527" bIns="58527">
            <a:spAutoFit/>
          </a:bodyPr>
          <a:lstStyle/>
          <a:p>
            <a:pPr defTabSz="1300219">
              <a:lnSpc>
                <a:spcPct val="110000"/>
              </a:lnSpc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Creativity is the key to success in the great and primary education.</a:t>
            </a:r>
          </a:p>
          <a:p>
            <a:pPr defTabSz="1300219">
              <a:lnSpc>
                <a:spcPct val="110000"/>
              </a:lnSpc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300219">
              <a:lnSpc>
                <a:spcPct val="110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Teachers can bring </a:t>
            </a:r>
            <a:r>
              <a:rPr b="0">
                <a:latin typeface="Helvetica"/>
                <a:ea typeface="Helvetica"/>
                <a:cs typeface="Helvetica"/>
                <a:sym typeface="Helvetica"/>
              </a:rPr>
              <a:t>creativity in children at that level</a:t>
            </a:r>
          </a:p>
        </p:txBody>
      </p:sp>
      <p:sp>
        <p:nvSpPr>
          <p:cNvPr id="240" name="Shape 240"/>
          <p:cNvSpPr/>
          <p:nvPr/>
        </p:nvSpPr>
        <p:spPr>
          <a:xfrm>
            <a:off x="1406629" y="5325098"/>
            <a:ext cx="1381607" cy="1011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6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340</a:t>
            </a:r>
          </a:p>
        </p:txBody>
      </p:sp>
      <p:sp>
        <p:nvSpPr>
          <p:cNvPr id="241" name="Shape 241"/>
          <p:cNvSpPr/>
          <p:nvPr/>
        </p:nvSpPr>
        <p:spPr>
          <a:xfrm>
            <a:off x="1383661" y="6220538"/>
            <a:ext cx="1363772" cy="33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1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Solar Energy</a:t>
            </a:r>
          </a:p>
        </p:txBody>
      </p:sp>
      <p:sp>
        <p:nvSpPr>
          <p:cNvPr id="242" name="Shape 242"/>
          <p:cNvSpPr/>
          <p:nvPr/>
        </p:nvSpPr>
        <p:spPr>
          <a:xfrm>
            <a:off x="813026" y="6485244"/>
            <a:ext cx="2505960" cy="1077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7" tIns="58527" rIns="58527" bIns="58527">
            <a:spAutoFit/>
          </a:bodyPr>
          <a:lstStyle/>
          <a:p>
            <a:pPr defTabSz="1300219">
              <a:lnSpc>
                <a:spcPct val="110000"/>
              </a:lnSpc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Creativity is the key to success in the great and primary education.</a:t>
            </a:r>
          </a:p>
          <a:p>
            <a:pPr defTabSz="1300219">
              <a:lnSpc>
                <a:spcPct val="110000"/>
              </a:lnSpc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defTabSz="1300219">
              <a:lnSpc>
                <a:spcPct val="110000"/>
              </a:lnSpc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Teachers can bring </a:t>
            </a:r>
            <a:r>
              <a:rPr b="0">
                <a:latin typeface="Helvetica"/>
                <a:ea typeface="Helvetica"/>
                <a:cs typeface="Helvetica"/>
                <a:sym typeface="Helvetica"/>
              </a:rPr>
              <a:t>creativity in children at that level</a:t>
            </a:r>
          </a:p>
        </p:txBody>
      </p:sp>
      <p:sp>
        <p:nvSpPr>
          <p:cNvPr id="243" name="Shape 243"/>
          <p:cNvSpPr/>
          <p:nvPr/>
        </p:nvSpPr>
        <p:spPr>
          <a:xfrm flipH="1">
            <a:off x="6445265" y="5415214"/>
            <a:ext cx="11886" cy="2375572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32511" tIns="32511" rIns="32511" bIns="32511"/>
          <a:lstStyle/>
          <a:p>
            <a:pPr algn="l" defTabSz="1300219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4" name="Shape 244"/>
          <p:cNvSpPr/>
          <p:nvPr/>
        </p:nvSpPr>
        <p:spPr>
          <a:xfrm flipH="1">
            <a:off x="9389962" y="5415214"/>
            <a:ext cx="11886" cy="2375572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32511" tIns="32511" rIns="32511" bIns="32511"/>
          <a:lstStyle/>
          <a:p>
            <a:pPr algn="l" defTabSz="1300219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5" name="Shape 245"/>
          <p:cNvSpPr/>
          <p:nvPr/>
        </p:nvSpPr>
        <p:spPr>
          <a:xfrm flipH="1">
            <a:off x="3553922" y="5415214"/>
            <a:ext cx="11886" cy="2375572"/>
          </a:xfrm>
          <a:prstGeom prst="line">
            <a:avLst/>
          </a:prstGeom>
          <a:ln w="3175">
            <a:solidFill>
              <a:srgbClr val="BFBFBF"/>
            </a:solidFill>
            <a:miter/>
          </a:ln>
        </p:spPr>
        <p:txBody>
          <a:bodyPr lIns="32511" tIns="32511" rIns="32511" bIns="32511"/>
          <a:lstStyle/>
          <a:p>
            <a:pPr algn="l" defTabSz="1300219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6" name="Shape 246"/>
          <p:cNvSpPr/>
          <p:nvPr/>
        </p:nvSpPr>
        <p:spPr>
          <a:xfrm>
            <a:off x="12339517" y="395183"/>
            <a:ext cx="414044" cy="414044"/>
          </a:xfrm>
          <a:prstGeom prst="ellipse">
            <a:avLst/>
          </a:prstGeom>
          <a:ln w="3175">
            <a:solidFill>
              <a:srgbClr val="FFFFFF"/>
            </a:solidFill>
            <a:miter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47" name="Shape 247"/>
          <p:cNvSpPr/>
          <p:nvPr/>
        </p:nvSpPr>
        <p:spPr>
          <a:xfrm>
            <a:off x="12389621" y="418963"/>
            <a:ext cx="308011" cy="313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94</a:t>
            </a:r>
          </a:p>
        </p:txBody>
      </p:sp>
      <p:grpSp>
        <p:nvGrpSpPr>
          <p:cNvPr id="251" name="Group 251"/>
          <p:cNvGrpSpPr/>
          <p:nvPr/>
        </p:nvGrpSpPr>
        <p:grpSpPr>
          <a:xfrm>
            <a:off x="3404525" y="1475923"/>
            <a:ext cx="6217719" cy="1109136"/>
            <a:chOff x="0" y="0"/>
            <a:chExt cx="6217718" cy="1109134"/>
          </a:xfrm>
        </p:grpSpPr>
        <p:sp>
          <p:nvSpPr>
            <p:cNvPr id="248" name="Shape 248"/>
            <p:cNvSpPr/>
            <p:nvPr/>
          </p:nvSpPr>
          <p:spPr>
            <a:xfrm>
              <a:off x="730483" y="0"/>
              <a:ext cx="4734787" cy="74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4385" tIns="24385" rIns="24385" bIns="24385" numCol="1" anchor="t">
              <a:spAutoFit/>
            </a:bodyPr>
            <a:lstStyle>
              <a:lvl1pPr defTabSz="1300219">
                <a:defRPr b="1" sz="46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Mobile Evolution</a:t>
              </a:r>
            </a:p>
          </p:txBody>
        </p:sp>
        <p:sp>
          <p:nvSpPr>
            <p:cNvPr id="249" name="Shape 249"/>
            <p:cNvSpPr/>
            <p:nvPr/>
          </p:nvSpPr>
          <p:spPr>
            <a:xfrm>
              <a:off x="2694608" y="1060355"/>
              <a:ext cx="828504" cy="4878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2511" tIns="32511" rIns="32511" bIns="32511" numCol="1" anchor="ctr">
              <a:noAutofit/>
            </a:bodyPr>
            <a:lstStyle/>
            <a:p>
              <a:pPr defTabSz="1300219">
                <a:defRPr sz="1800">
                  <a:solidFill>
                    <a:srgbClr val="9BBB5C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50" name="Shape 250"/>
            <p:cNvSpPr/>
            <p:nvPr/>
          </p:nvSpPr>
          <p:spPr>
            <a:xfrm>
              <a:off x="-1" y="614462"/>
              <a:ext cx="6217720" cy="357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012" tIns="58012" rIns="58012" bIns="58012" numCol="1" anchor="t">
              <a:normAutofit fontScale="100000" lnSpcReduction="0"/>
            </a:bodyPr>
            <a:lstStyle/>
            <a:p>
              <a:pPr defTabSz="773430">
                <a:lnSpc>
                  <a:spcPct val="120000"/>
                </a:lnSpc>
                <a:spcBef>
                  <a:spcPts val="300"/>
                </a:spcBef>
                <a:defRPr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Your great subtitle </a:t>
              </a:r>
              <a:r>
                <a:rPr>
                  <a:solidFill>
                    <a:srgbClr val="1EA185"/>
                  </a:solidFill>
                </a:rPr>
                <a:t>in this line</a:t>
              </a:r>
            </a:p>
          </p:txBody>
        </p:sp>
      </p:grpSp>
      <p:graphicFrame>
        <p:nvGraphicFramePr>
          <p:cNvPr id="252" name="Chart 252"/>
          <p:cNvGraphicFramePr/>
          <p:nvPr/>
        </p:nvGraphicFramePr>
        <p:xfrm>
          <a:off x="974025" y="3041614"/>
          <a:ext cx="2232014" cy="223201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graphicFrame>
        <p:nvGraphicFramePr>
          <p:cNvPr id="253" name="Chart 253"/>
          <p:cNvGraphicFramePr/>
          <p:nvPr/>
        </p:nvGraphicFramePr>
        <p:xfrm>
          <a:off x="3955039" y="3053500"/>
          <a:ext cx="2232015" cy="223201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  <p:graphicFrame>
        <p:nvGraphicFramePr>
          <p:cNvPr id="254" name="Chart 254"/>
          <p:cNvGraphicFramePr/>
          <p:nvPr/>
        </p:nvGraphicFramePr>
        <p:xfrm>
          <a:off x="6804914" y="3058612"/>
          <a:ext cx="2232014" cy="223201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5"/>
          </a:graphicData>
        </a:graphic>
      </p:graphicFrame>
      <p:graphicFrame>
        <p:nvGraphicFramePr>
          <p:cNvPr id="255" name="Chart 255"/>
          <p:cNvGraphicFramePr/>
          <p:nvPr/>
        </p:nvGraphicFramePr>
        <p:xfrm>
          <a:off x="9733722" y="3060295"/>
          <a:ext cx="2232014" cy="223201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6"/>
          </a:graphicData>
        </a:graphic>
      </p:graphicFrame>
      <p:sp>
        <p:nvSpPr>
          <p:cNvPr id="256" name="Shape 256"/>
          <p:cNvSpPr/>
          <p:nvPr/>
        </p:nvSpPr>
        <p:spPr>
          <a:xfrm>
            <a:off x="1182783" y="3262259"/>
            <a:ext cx="1814497" cy="1814497"/>
          </a:xfrm>
          <a:prstGeom prst="ellipse">
            <a:avLst/>
          </a:prstGeom>
          <a:solidFill>
            <a:srgbClr val="3E887C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7" name="Shape 257"/>
          <p:cNvSpPr/>
          <p:nvPr/>
        </p:nvSpPr>
        <p:spPr>
          <a:xfrm>
            <a:off x="4147582" y="3258922"/>
            <a:ext cx="1814496" cy="1814497"/>
          </a:xfrm>
          <a:prstGeom prst="ellipse">
            <a:avLst/>
          </a:prstGeom>
          <a:solidFill>
            <a:srgbClr val="3E887C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8" name="Shape 258"/>
          <p:cNvSpPr/>
          <p:nvPr/>
        </p:nvSpPr>
        <p:spPr>
          <a:xfrm>
            <a:off x="7002395" y="3250374"/>
            <a:ext cx="1814497" cy="1814496"/>
          </a:xfrm>
          <a:prstGeom prst="ellipse">
            <a:avLst/>
          </a:prstGeom>
          <a:solidFill>
            <a:srgbClr val="3E887C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9" name="Shape 259"/>
          <p:cNvSpPr/>
          <p:nvPr/>
        </p:nvSpPr>
        <p:spPr>
          <a:xfrm>
            <a:off x="9942480" y="3271416"/>
            <a:ext cx="1814496" cy="1814496"/>
          </a:xfrm>
          <a:prstGeom prst="ellipse">
            <a:avLst/>
          </a:prstGeom>
          <a:solidFill>
            <a:srgbClr val="3E887C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0" name="Shape 260"/>
          <p:cNvSpPr/>
          <p:nvPr/>
        </p:nvSpPr>
        <p:spPr>
          <a:xfrm>
            <a:off x="4680269" y="4351296"/>
            <a:ext cx="749125" cy="313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HTML 5</a:t>
            </a:r>
          </a:p>
        </p:txBody>
      </p:sp>
      <p:sp>
        <p:nvSpPr>
          <p:cNvPr id="261" name="Shape 261"/>
          <p:cNvSpPr/>
          <p:nvPr/>
        </p:nvSpPr>
        <p:spPr>
          <a:xfrm>
            <a:off x="4587160" y="3720536"/>
            <a:ext cx="974475" cy="618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3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96%</a:t>
            </a:r>
          </a:p>
        </p:txBody>
      </p:sp>
      <p:sp>
        <p:nvSpPr>
          <p:cNvPr id="262" name="Shape 262"/>
          <p:cNvSpPr/>
          <p:nvPr/>
        </p:nvSpPr>
        <p:spPr>
          <a:xfrm>
            <a:off x="7543196" y="4351296"/>
            <a:ext cx="749125" cy="313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HTML 5</a:t>
            </a:r>
          </a:p>
        </p:txBody>
      </p:sp>
      <p:sp>
        <p:nvSpPr>
          <p:cNvPr id="263" name="Shape 263"/>
          <p:cNvSpPr/>
          <p:nvPr/>
        </p:nvSpPr>
        <p:spPr>
          <a:xfrm>
            <a:off x="7450086" y="3720536"/>
            <a:ext cx="974475" cy="618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3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86%</a:t>
            </a:r>
          </a:p>
        </p:txBody>
      </p:sp>
      <p:sp>
        <p:nvSpPr>
          <p:cNvPr id="264" name="Shape 264"/>
          <p:cNvSpPr/>
          <p:nvPr/>
        </p:nvSpPr>
        <p:spPr>
          <a:xfrm>
            <a:off x="10468767" y="4351296"/>
            <a:ext cx="749125" cy="313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HTML 5</a:t>
            </a:r>
          </a:p>
        </p:txBody>
      </p:sp>
      <p:sp>
        <p:nvSpPr>
          <p:cNvPr id="265" name="Shape 265"/>
          <p:cNvSpPr/>
          <p:nvPr/>
        </p:nvSpPr>
        <p:spPr>
          <a:xfrm>
            <a:off x="10375658" y="3720536"/>
            <a:ext cx="974475" cy="618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3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76%</a:t>
            </a:r>
          </a:p>
        </p:txBody>
      </p:sp>
      <p:sp>
        <p:nvSpPr>
          <p:cNvPr id="266" name="Shape 266"/>
          <p:cNvSpPr/>
          <p:nvPr/>
        </p:nvSpPr>
        <p:spPr>
          <a:xfrm>
            <a:off x="1696878" y="4351296"/>
            <a:ext cx="749125" cy="313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HTML 5</a:t>
            </a:r>
          </a:p>
        </p:txBody>
      </p:sp>
      <p:sp>
        <p:nvSpPr>
          <p:cNvPr id="267" name="Shape 267"/>
          <p:cNvSpPr/>
          <p:nvPr/>
        </p:nvSpPr>
        <p:spPr>
          <a:xfrm>
            <a:off x="1603768" y="3720536"/>
            <a:ext cx="974475" cy="618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3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76%</a:t>
            </a:r>
          </a:p>
        </p:txBody>
      </p:sp>
      <p:sp>
        <p:nvSpPr>
          <p:cNvPr id="268" name="Shape 268"/>
          <p:cNvSpPr/>
          <p:nvPr/>
        </p:nvSpPr>
        <p:spPr>
          <a:xfrm>
            <a:off x="4686437" y="2750919"/>
            <a:ext cx="329380" cy="572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30" y="0"/>
                </a:moveTo>
                <a:cubicBezTo>
                  <a:pt x="3370" y="0"/>
                  <a:pt x="3370" y="0"/>
                  <a:pt x="3370" y="0"/>
                </a:cubicBezTo>
                <a:cubicBezTo>
                  <a:pt x="1302" y="0"/>
                  <a:pt x="0" y="797"/>
                  <a:pt x="0" y="1948"/>
                </a:cubicBezTo>
                <a:cubicBezTo>
                  <a:pt x="0" y="19210"/>
                  <a:pt x="0" y="19210"/>
                  <a:pt x="0" y="19210"/>
                </a:cubicBezTo>
                <a:cubicBezTo>
                  <a:pt x="0" y="20361"/>
                  <a:pt x="1302" y="21600"/>
                  <a:pt x="3370" y="21600"/>
                </a:cubicBezTo>
                <a:cubicBezTo>
                  <a:pt x="18230" y="21600"/>
                  <a:pt x="18230" y="21600"/>
                  <a:pt x="18230" y="21600"/>
                </a:cubicBezTo>
                <a:cubicBezTo>
                  <a:pt x="20298" y="21600"/>
                  <a:pt x="21600" y="20361"/>
                  <a:pt x="21600" y="19210"/>
                </a:cubicBezTo>
                <a:cubicBezTo>
                  <a:pt x="21600" y="1948"/>
                  <a:pt x="21600" y="1948"/>
                  <a:pt x="21600" y="1948"/>
                </a:cubicBezTo>
                <a:cubicBezTo>
                  <a:pt x="21600" y="797"/>
                  <a:pt x="20298" y="0"/>
                  <a:pt x="18230" y="0"/>
                </a:cubicBezTo>
                <a:close/>
                <a:moveTo>
                  <a:pt x="10800" y="20361"/>
                </a:moveTo>
                <a:cubicBezTo>
                  <a:pt x="9421" y="20361"/>
                  <a:pt x="8119" y="19962"/>
                  <a:pt x="8119" y="19608"/>
                </a:cubicBezTo>
                <a:cubicBezTo>
                  <a:pt x="8119" y="18811"/>
                  <a:pt x="9421" y="18413"/>
                  <a:pt x="10800" y="18413"/>
                </a:cubicBezTo>
                <a:cubicBezTo>
                  <a:pt x="12179" y="18413"/>
                  <a:pt x="13481" y="18811"/>
                  <a:pt x="13481" y="19608"/>
                </a:cubicBezTo>
                <a:cubicBezTo>
                  <a:pt x="13481" y="19962"/>
                  <a:pt x="12179" y="20361"/>
                  <a:pt x="10800" y="20361"/>
                </a:cubicBezTo>
                <a:close/>
                <a:moveTo>
                  <a:pt x="18919" y="17262"/>
                </a:moveTo>
                <a:cubicBezTo>
                  <a:pt x="2681" y="17262"/>
                  <a:pt x="2681" y="17262"/>
                  <a:pt x="2681" y="17262"/>
                </a:cubicBezTo>
                <a:cubicBezTo>
                  <a:pt x="2681" y="2744"/>
                  <a:pt x="2681" y="2744"/>
                  <a:pt x="2681" y="2744"/>
                </a:cubicBezTo>
                <a:cubicBezTo>
                  <a:pt x="18919" y="2744"/>
                  <a:pt x="18919" y="2744"/>
                  <a:pt x="18919" y="2744"/>
                </a:cubicBezTo>
                <a:lnTo>
                  <a:pt x="18919" y="1726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9" name="Shape 269"/>
          <p:cNvSpPr/>
          <p:nvPr/>
        </p:nvSpPr>
        <p:spPr>
          <a:xfrm>
            <a:off x="7539084" y="2750919"/>
            <a:ext cx="329380" cy="572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30" y="0"/>
                </a:moveTo>
                <a:cubicBezTo>
                  <a:pt x="3370" y="0"/>
                  <a:pt x="3370" y="0"/>
                  <a:pt x="3370" y="0"/>
                </a:cubicBezTo>
                <a:cubicBezTo>
                  <a:pt x="1302" y="0"/>
                  <a:pt x="0" y="797"/>
                  <a:pt x="0" y="1948"/>
                </a:cubicBezTo>
                <a:cubicBezTo>
                  <a:pt x="0" y="19210"/>
                  <a:pt x="0" y="19210"/>
                  <a:pt x="0" y="19210"/>
                </a:cubicBezTo>
                <a:cubicBezTo>
                  <a:pt x="0" y="20361"/>
                  <a:pt x="1302" y="21600"/>
                  <a:pt x="3370" y="21600"/>
                </a:cubicBezTo>
                <a:cubicBezTo>
                  <a:pt x="18230" y="21600"/>
                  <a:pt x="18230" y="21600"/>
                  <a:pt x="18230" y="21600"/>
                </a:cubicBezTo>
                <a:cubicBezTo>
                  <a:pt x="20298" y="21600"/>
                  <a:pt x="21600" y="20361"/>
                  <a:pt x="21600" y="19210"/>
                </a:cubicBezTo>
                <a:cubicBezTo>
                  <a:pt x="21600" y="1948"/>
                  <a:pt x="21600" y="1948"/>
                  <a:pt x="21600" y="1948"/>
                </a:cubicBezTo>
                <a:cubicBezTo>
                  <a:pt x="21600" y="797"/>
                  <a:pt x="20298" y="0"/>
                  <a:pt x="18230" y="0"/>
                </a:cubicBezTo>
                <a:close/>
                <a:moveTo>
                  <a:pt x="10800" y="20361"/>
                </a:moveTo>
                <a:cubicBezTo>
                  <a:pt x="9421" y="20361"/>
                  <a:pt x="8119" y="19962"/>
                  <a:pt x="8119" y="19608"/>
                </a:cubicBezTo>
                <a:cubicBezTo>
                  <a:pt x="8119" y="18811"/>
                  <a:pt x="9421" y="18413"/>
                  <a:pt x="10800" y="18413"/>
                </a:cubicBezTo>
                <a:cubicBezTo>
                  <a:pt x="12179" y="18413"/>
                  <a:pt x="13481" y="18811"/>
                  <a:pt x="13481" y="19608"/>
                </a:cubicBezTo>
                <a:cubicBezTo>
                  <a:pt x="13481" y="19962"/>
                  <a:pt x="12179" y="20361"/>
                  <a:pt x="10800" y="20361"/>
                </a:cubicBezTo>
                <a:close/>
                <a:moveTo>
                  <a:pt x="18919" y="17262"/>
                </a:moveTo>
                <a:cubicBezTo>
                  <a:pt x="2681" y="17262"/>
                  <a:pt x="2681" y="17262"/>
                  <a:pt x="2681" y="17262"/>
                </a:cubicBezTo>
                <a:cubicBezTo>
                  <a:pt x="2681" y="2744"/>
                  <a:pt x="2681" y="2744"/>
                  <a:pt x="2681" y="2744"/>
                </a:cubicBezTo>
                <a:cubicBezTo>
                  <a:pt x="18919" y="2744"/>
                  <a:pt x="18919" y="2744"/>
                  <a:pt x="18919" y="2744"/>
                </a:cubicBezTo>
                <a:lnTo>
                  <a:pt x="18919" y="1726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0" name="Shape 270"/>
          <p:cNvSpPr/>
          <p:nvPr/>
        </p:nvSpPr>
        <p:spPr>
          <a:xfrm>
            <a:off x="10463048" y="2750919"/>
            <a:ext cx="329380" cy="572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30" y="0"/>
                </a:moveTo>
                <a:cubicBezTo>
                  <a:pt x="3370" y="0"/>
                  <a:pt x="3370" y="0"/>
                  <a:pt x="3370" y="0"/>
                </a:cubicBezTo>
                <a:cubicBezTo>
                  <a:pt x="1302" y="0"/>
                  <a:pt x="0" y="797"/>
                  <a:pt x="0" y="1948"/>
                </a:cubicBezTo>
                <a:cubicBezTo>
                  <a:pt x="0" y="19210"/>
                  <a:pt x="0" y="19210"/>
                  <a:pt x="0" y="19210"/>
                </a:cubicBezTo>
                <a:cubicBezTo>
                  <a:pt x="0" y="20361"/>
                  <a:pt x="1302" y="21600"/>
                  <a:pt x="3370" y="21600"/>
                </a:cubicBezTo>
                <a:cubicBezTo>
                  <a:pt x="18230" y="21600"/>
                  <a:pt x="18230" y="21600"/>
                  <a:pt x="18230" y="21600"/>
                </a:cubicBezTo>
                <a:cubicBezTo>
                  <a:pt x="20298" y="21600"/>
                  <a:pt x="21600" y="20361"/>
                  <a:pt x="21600" y="19210"/>
                </a:cubicBezTo>
                <a:cubicBezTo>
                  <a:pt x="21600" y="1948"/>
                  <a:pt x="21600" y="1948"/>
                  <a:pt x="21600" y="1948"/>
                </a:cubicBezTo>
                <a:cubicBezTo>
                  <a:pt x="21600" y="797"/>
                  <a:pt x="20298" y="0"/>
                  <a:pt x="18230" y="0"/>
                </a:cubicBezTo>
                <a:close/>
                <a:moveTo>
                  <a:pt x="10800" y="20361"/>
                </a:moveTo>
                <a:cubicBezTo>
                  <a:pt x="9421" y="20361"/>
                  <a:pt x="8119" y="19962"/>
                  <a:pt x="8119" y="19608"/>
                </a:cubicBezTo>
                <a:cubicBezTo>
                  <a:pt x="8119" y="18811"/>
                  <a:pt x="9421" y="18413"/>
                  <a:pt x="10800" y="18413"/>
                </a:cubicBezTo>
                <a:cubicBezTo>
                  <a:pt x="12179" y="18413"/>
                  <a:pt x="13481" y="18811"/>
                  <a:pt x="13481" y="19608"/>
                </a:cubicBezTo>
                <a:cubicBezTo>
                  <a:pt x="13481" y="19962"/>
                  <a:pt x="12179" y="20361"/>
                  <a:pt x="10800" y="20361"/>
                </a:cubicBezTo>
                <a:close/>
                <a:moveTo>
                  <a:pt x="18919" y="17262"/>
                </a:moveTo>
                <a:cubicBezTo>
                  <a:pt x="2681" y="17262"/>
                  <a:pt x="2681" y="17262"/>
                  <a:pt x="2681" y="17262"/>
                </a:cubicBezTo>
                <a:cubicBezTo>
                  <a:pt x="2681" y="2744"/>
                  <a:pt x="2681" y="2744"/>
                  <a:pt x="2681" y="2744"/>
                </a:cubicBezTo>
                <a:cubicBezTo>
                  <a:pt x="18919" y="2744"/>
                  <a:pt x="18919" y="2744"/>
                  <a:pt x="18919" y="2744"/>
                </a:cubicBezTo>
                <a:lnTo>
                  <a:pt x="18919" y="1726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1" name="Shape 271"/>
          <p:cNvSpPr/>
          <p:nvPr/>
        </p:nvSpPr>
        <p:spPr>
          <a:xfrm>
            <a:off x="1703044" y="2750919"/>
            <a:ext cx="329381" cy="572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8230" y="0"/>
                </a:moveTo>
                <a:cubicBezTo>
                  <a:pt x="3370" y="0"/>
                  <a:pt x="3370" y="0"/>
                  <a:pt x="3370" y="0"/>
                </a:cubicBezTo>
                <a:cubicBezTo>
                  <a:pt x="1302" y="0"/>
                  <a:pt x="0" y="797"/>
                  <a:pt x="0" y="1948"/>
                </a:cubicBezTo>
                <a:cubicBezTo>
                  <a:pt x="0" y="19210"/>
                  <a:pt x="0" y="19210"/>
                  <a:pt x="0" y="19210"/>
                </a:cubicBezTo>
                <a:cubicBezTo>
                  <a:pt x="0" y="20361"/>
                  <a:pt x="1302" y="21600"/>
                  <a:pt x="3370" y="21600"/>
                </a:cubicBezTo>
                <a:cubicBezTo>
                  <a:pt x="18230" y="21600"/>
                  <a:pt x="18230" y="21600"/>
                  <a:pt x="18230" y="21600"/>
                </a:cubicBezTo>
                <a:cubicBezTo>
                  <a:pt x="20298" y="21600"/>
                  <a:pt x="21600" y="20361"/>
                  <a:pt x="21600" y="19210"/>
                </a:cubicBezTo>
                <a:cubicBezTo>
                  <a:pt x="21600" y="1948"/>
                  <a:pt x="21600" y="1948"/>
                  <a:pt x="21600" y="1948"/>
                </a:cubicBezTo>
                <a:cubicBezTo>
                  <a:pt x="21600" y="797"/>
                  <a:pt x="20298" y="0"/>
                  <a:pt x="18230" y="0"/>
                </a:cubicBezTo>
                <a:close/>
                <a:moveTo>
                  <a:pt x="10800" y="20361"/>
                </a:moveTo>
                <a:cubicBezTo>
                  <a:pt x="9421" y="20361"/>
                  <a:pt x="8119" y="19962"/>
                  <a:pt x="8119" y="19608"/>
                </a:cubicBezTo>
                <a:cubicBezTo>
                  <a:pt x="8119" y="18811"/>
                  <a:pt x="9421" y="18413"/>
                  <a:pt x="10800" y="18413"/>
                </a:cubicBezTo>
                <a:cubicBezTo>
                  <a:pt x="12179" y="18413"/>
                  <a:pt x="13481" y="18811"/>
                  <a:pt x="13481" y="19608"/>
                </a:cubicBezTo>
                <a:cubicBezTo>
                  <a:pt x="13481" y="19962"/>
                  <a:pt x="12179" y="20361"/>
                  <a:pt x="10800" y="20361"/>
                </a:cubicBezTo>
                <a:close/>
                <a:moveTo>
                  <a:pt x="18919" y="17262"/>
                </a:moveTo>
                <a:cubicBezTo>
                  <a:pt x="2681" y="17262"/>
                  <a:pt x="2681" y="17262"/>
                  <a:pt x="2681" y="17262"/>
                </a:cubicBezTo>
                <a:cubicBezTo>
                  <a:pt x="2681" y="2744"/>
                  <a:pt x="2681" y="2744"/>
                  <a:pt x="2681" y="2744"/>
                </a:cubicBezTo>
                <a:cubicBezTo>
                  <a:pt x="18919" y="2744"/>
                  <a:pt x="18919" y="2744"/>
                  <a:pt x="18919" y="2744"/>
                </a:cubicBezTo>
                <a:lnTo>
                  <a:pt x="18919" y="17262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2" name="Shape 272"/>
          <p:cNvSpPr/>
          <p:nvPr/>
        </p:nvSpPr>
        <p:spPr>
          <a:xfrm>
            <a:off x="887449" y="8914120"/>
            <a:ext cx="1204279" cy="242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511" tIns="32511" rIns="32511" bIns="32511">
            <a:spAutoFit/>
          </a:bodyPr>
          <a:lstStyle>
            <a:lvl1pPr algn="l" defTabSz="1300219"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Jetfabrik Slides</a:t>
            </a:r>
          </a:p>
        </p:txBody>
      </p:sp>
      <p:sp>
        <p:nvSpPr>
          <p:cNvPr id="273" name="Shape 273"/>
          <p:cNvSpPr/>
          <p:nvPr/>
        </p:nvSpPr>
        <p:spPr>
          <a:xfrm>
            <a:off x="12286957" y="8844892"/>
            <a:ext cx="313343" cy="315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77" y="0"/>
                </a:moveTo>
                <a:cubicBezTo>
                  <a:pt x="4825" y="0"/>
                  <a:pt x="0" y="4917"/>
                  <a:pt x="0" y="10616"/>
                </a:cubicBezTo>
                <a:cubicBezTo>
                  <a:pt x="0" y="16683"/>
                  <a:pt x="4825" y="21600"/>
                  <a:pt x="10777" y="21600"/>
                </a:cubicBezTo>
                <a:cubicBezTo>
                  <a:pt x="16775" y="21600"/>
                  <a:pt x="21600" y="16683"/>
                  <a:pt x="21600" y="10616"/>
                </a:cubicBezTo>
                <a:cubicBezTo>
                  <a:pt x="21600" y="4917"/>
                  <a:pt x="16775" y="0"/>
                  <a:pt x="10777" y="0"/>
                </a:cubicBezTo>
                <a:close/>
                <a:moveTo>
                  <a:pt x="15197" y="8962"/>
                </a:moveTo>
                <a:cubicBezTo>
                  <a:pt x="15197" y="11811"/>
                  <a:pt x="13167" y="15074"/>
                  <a:pt x="9199" y="15074"/>
                </a:cubicBezTo>
                <a:cubicBezTo>
                  <a:pt x="8027" y="15074"/>
                  <a:pt x="6809" y="14660"/>
                  <a:pt x="5997" y="14247"/>
                </a:cubicBezTo>
                <a:lnTo>
                  <a:pt x="6403" y="14247"/>
                </a:lnTo>
                <a:cubicBezTo>
                  <a:pt x="7215" y="14247"/>
                  <a:pt x="8387" y="13833"/>
                  <a:pt x="9199" y="13466"/>
                </a:cubicBezTo>
                <a:cubicBezTo>
                  <a:pt x="8027" y="13466"/>
                  <a:pt x="7215" y="12638"/>
                  <a:pt x="7215" y="11811"/>
                </a:cubicBezTo>
                <a:cubicBezTo>
                  <a:pt x="7215" y="11811"/>
                  <a:pt x="7215" y="11811"/>
                  <a:pt x="7621" y="11811"/>
                </a:cubicBezTo>
                <a:lnTo>
                  <a:pt x="8027" y="11811"/>
                </a:lnTo>
                <a:cubicBezTo>
                  <a:pt x="7215" y="11397"/>
                  <a:pt x="6403" y="10616"/>
                  <a:pt x="6403" y="9789"/>
                </a:cubicBezTo>
                <a:cubicBezTo>
                  <a:pt x="6403" y="9789"/>
                  <a:pt x="6809" y="9789"/>
                  <a:pt x="7215" y="9789"/>
                </a:cubicBezTo>
                <a:cubicBezTo>
                  <a:pt x="6809" y="9375"/>
                  <a:pt x="6403" y="8962"/>
                  <a:pt x="6403" y="8180"/>
                </a:cubicBezTo>
                <a:cubicBezTo>
                  <a:pt x="6403" y="7767"/>
                  <a:pt x="6403" y="7353"/>
                  <a:pt x="6809" y="6940"/>
                </a:cubicBezTo>
                <a:cubicBezTo>
                  <a:pt x="7621" y="8180"/>
                  <a:pt x="9199" y="9375"/>
                  <a:pt x="10777" y="9375"/>
                </a:cubicBezTo>
                <a:cubicBezTo>
                  <a:pt x="10777" y="8962"/>
                  <a:pt x="10777" y="8962"/>
                  <a:pt x="10777" y="8962"/>
                </a:cubicBezTo>
                <a:cubicBezTo>
                  <a:pt x="10777" y="7767"/>
                  <a:pt x="11995" y="6526"/>
                  <a:pt x="13167" y="6526"/>
                </a:cubicBezTo>
                <a:cubicBezTo>
                  <a:pt x="13573" y="6526"/>
                  <a:pt x="14385" y="6940"/>
                  <a:pt x="14385" y="7353"/>
                </a:cubicBezTo>
                <a:cubicBezTo>
                  <a:pt x="15197" y="7353"/>
                  <a:pt x="15603" y="6940"/>
                  <a:pt x="16008" y="6940"/>
                </a:cubicBezTo>
                <a:cubicBezTo>
                  <a:pt x="15603" y="7353"/>
                  <a:pt x="15603" y="7767"/>
                  <a:pt x="15197" y="8180"/>
                </a:cubicBezTo>
                <a:cubicBezTo>
                  <a:pt x="15603" y="8180"/>
                  <a:pt x="16008" y="7767"/>
                  <a:pt x="16414" y="7767"/>
                </a:cubicBezTo>
                <a:cubicBezTo>
                  <a:pt x="16008" y="8180"/>
                  <a:pt x="15603" y="8594"/>
                  <a:pt x="15197" y="896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4" name="Shape 274"/>
          <p:cNvSpPr/>
          <p:nvPr/>
        </p:nvSpPr>
        <p:spPr>
          <a:xfrm>
            <a:off x="11579728" y="8841906"/>
            <a:ext cx="315992" cy="316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45" y="0"/>
                </a:moveTo>
                <a:cubicBezTo>
                  <a:pt x="4790" y="0"/>
                  <a:pt x="0" y="4917"/>
                  <a:pt x="0" y="10616"/>
                </a:cubicBezTo>
                <a:cubicBezTo>
                  <a:pt x="0" y="16683"/>
                  <a:pt x="4790" y="21600"/>
                  <a:pt x="10845" y="21600"/>
                </a:cubicBezTo>
                <a:cubicBezTo>
                  <a:pt x="16810" y="21600"/>
                  <a:pt x="21600" y="16683"/>
                  <a:pt x="21600" y="10616"/>
                </a:cubicBezTo>
                <a:cubicBezTo>
                  <a:pt x="21600" y="4917"/>
                  <a:pt x="16810" y="0"/>
                  <a:pt x="10845" y="0"/>
                </a:cubicBezTo>
                <a:close/>
                <a:moveTo>
                  <a:pt x="13240" y="7353"/>
                </a:moveTo>
                <a:cubicBezTo>
                  <a:pt x="11613" y="7353"/>
                  <a:pt x="11613" y="7353"/>
                  <a:pt x="11613" y="7353"/>
                </a:cubicBezTo>
                <a:cubicBezTo>
                  <a:pt x="11613" y="7353"/>
                  <a:pt x="11252" y="7767"/>
                  <a:pt x="11252" y="8180"/>
                </a:cubicBezTo>
                <a:cubicBezTo>
                  <a:pt x="11252" y="8962"/>
                  <a:pt x="11252" y="8962"/>
                  <a:pt x="11252" y="8962"/>
                </a:cubicBezTo>
                <a:cubicBezTo>
                  <a:pt x="13240" y="8962"/>
                  <a:pt x="13240" y="8962"/>
                  <a:pt x="13240" y="8962"/>
                </a:cubicBezTo>
                <a:cubicBezTo>
                  <a:pt x="13240" y="11030"/>
                  <a:pt x="13240" y="11030"/>
                  <a:pt x="13240" y="11030"/>
                </a:cubicBezTo>
                <a:cubicBezTo>
                  <a:pt x="11252" y="11030"/>
                  <a:pt x="11252" y="11030"/>
                  <a:pt x="11252" y="11030"/>
                </a:cubicBezTo>
                <a:cubicBezTo>
                  <a:pt x="11252" y="15901"/>
                  <a:pt x="11252" y="15901"/>
                  <a:pt x="11252" y="15901"/>
                </a:cubicBezTo>
                <a:cubicBezTo>
                  <a:pt x="9625" y="15901"/>
                  <a:pt x="9625" y="15901"/>
                  <a:pt x="9625" y="15901"/>
                </a:cubicBezTo>
                <a:cubicBezTo>
                  <a:pt x="9625" y="11030"/>
                  <a:pt x="9625" y="11030"/>
                  <a:pt x="9625" y="11030"/>
                </a:cubicBezTo>
                <a:cubicBezTo>
                  <a:pt x="7637" y="11030"/>
                  <a:pt x="7637" y="11030"/>
                  <a:pt x="7637" y="11030"/>
                </a:cubicBezTo>
                <a:cubicBezTo>
                  <a:pt x="7637" y="8962"/>
                  <a:pt x="7637" y="8962"/>
                  <a:pt x="7637" y="8962"/>
                </a:cubicBezTo>
                <a:cubicBezTo>
                  <a:pt x="9625" y="8962"/>
                  <a:pt x="9625" y="8962"/>
                  <a:pt x="9625" y="8962"/>
                </a:cubicBezTo>
                <a:cubicBezTo>
                  <a:pt x="9625" y="8180"/>
                  <a:pt x="9625" y="8180"/>
                  <a:pt x="9625" y="8180"/>
                </a:cubicBezTo>
                <a:cubicBezTo>
                  <a:pt x="9625" y="6940"/>
                  <a:pt x="10393" y="5745"/>
                  <a:pt x="11613" y="5745"/>
                </a:cubicBezTo>
                <a:cubicBezTo>
                  <a:pt x="13240" y="5745"/>
                  <a:pt x="13240" y="5745"/>
                  <a:pt x="13240" y="5745"/>
                </a:cubicBezTo>
                <a:lnTo>
                  <a:pt x="13240" y="735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75" name="Shape 275"/>
          <p:cNvSpPr/>
          <p:nvPr/>
        </p:nvSpPr>
        <p:spPr>
          <a:xfrm>
            <a:off x="11935070" y="8846150"/>
            <a:ext cx="315957" cy="314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90" y="0"/>
                  <a:pt x="0" y="4917"/>
                  <a:pt x="0" y="10616"/>
                </a:cubicBezTo>
                <a:cubicBezTo>
                  <a:pt x="0" y="16729"/>
                  <a:pt x="4790" y="21600"/>
                  <a:pt x="10800" y="21600"/>
                </a:cubicBezTo>
                <a:cubicBezTo>
                  <a:pt x="16810" y="21600"/>
                  <a:pt x="21600" y="16729"/>
                  <a:pt x="21600" y="10616"/>
                </a:cubicBezTo>
                <a:cubicBezTo>
                  <a:pt x="21600" y="4917"/>
                  <a:pt x="16810" y="0"/>
                  <a:pt x="10800" y="0"/>
                </a:cubicBezTo>
                <a:close/>
                <a:moveTo>
                  <a:pt x="7998" y="15534"/>
                </a:moveTo>
                <a:cubicBezTo>
                  <a:pt x="6010" y="15534"/>
                  <a:pt x="6010" y="15534"/>
                  <a:pt x="6010" y="15534"/>
                </a:cubicBezTo>
                <a:cubicBezTo>
                  <a:pt x="6010" y="8180"/>
                  <a:pt x="6010" y="8180"/>
                  <a:pt x="6010" y="8180"/>
                </a:cubicBezTo>
                <a:cubicBezTo>
                  <a:pt x="7998" y="8180"/>
                  <a:pt x="7998" y="8180"/>
                  <a:pt x="7998" y="8180"/>
                </a:cubicBezTo>
                <a:lnTo>
                  <a:pt x="7998" y="15534"/>
                </a:lnTo>
                <a:close/>
                <a:moveTo>
                  <a:pt x="7185" y="7353"/>
                </a:moveTo>
                <a:cubicBezTo>
                  <a:pt x="6372" y="7353"/>
                  <a:pt x="6010" y="6940"/>
                  <a:pt x="6010" y="6158"/>
                </a:cubicBezTo>
                <a:cubicBezTo>
                  <a:pt x="6010" y="5745"/>
                  <a:pt x="6372" y="4917"/>
                  <a:pt x="7185" y="4917"/>
                </a:cubicBezTo>
                <a:cubicBezTo>
                  <a:pt x="7592" y="4917"/>
                  <a:pt x="7998" y="5745"/>
                  <a:pt x="8405" y="6158"/>
                </a:cubicBezTo>
                <a:cubicBezTo>
                  <a:pt x="8405" y="6940"/>
                  <a:pt x="7592" y="7353"/>
                  <a:pt x="7185" y="7353"/>
                </a:cubicBezTo>
                <a:close/>
                <a:moveTo>
                  <a:pt x="15997" y="15534"/>
                </a:moveTo>
                <a:cubicBezTo>
                  <a:pt x="14008" y="15534"/>
                  <a:pt x="14008" y="15534"/>
                  <a:pt x="14008" y="15534"/>
                </a:cubicBezTo>
                <a:cubicBezTo>
                  <a:pt x="14008" y="11443"/>
                  <a:pt x="14008" y="11443"/>
                  <a:pt x="14008" y="11443"/>
                </a:cubicBezTo>
                <a:cubicBezTo>
                  <a:pt x="14008" y="10616"/>
                  <a:pt x="13556" y="9789"/>
                  <a:pt x="12833" y="9789"/>
                </a:cubicBezTo>
                <a:cubicBezTo>
                  <a:pt x="12427" y="9789"/>
                  <a:pt x="11975" y="10203"/>
                  <a:pt x="11568" y="10616"/>
                </a:cubicBezTo>
                <a:lnTo>
                  <a:pt x="11568" y="11030"/>
                </a:lnTo>
                <a:cubicBezTo>
                  <a:pt x="11568" y="15534"/>
                  <a:pt x="11568" y="15534"/>
                  <a:pt x="11568" y="15534"/>
                </a:cubicBezTo>
                <a:cubicBezTo>
                  <a:pt x="9580" y="15534"/>
                  <a:pt x="9580" y="15534"/>
                  <a:pt x="9580" y="15534"/>
                </a:cubicBezTo>
                <a:cubicBezTo>
                  <a:pt x="9580" y="10616"/>
                  <a:pt x="9580" y="10616"/>
                  <a:pt x="9580" y="10616"/>
                </a:cubicBezTo>
                <a:cubicBezTo>
                  <a:pt x="9580" y="9421"/>
                  <a:pt x="9580" y="9008"/>
                  <a:pt x="9173" y="8180"/>
                </a:cubicBezTo>
                <a:cubicBezTo>
                  <a:pt x="11162" y="8180"/>
                  <a:pt x="11162" y="8180"/>
                  <a:pt x="11162" y="8180"/>
                </a:cubicBezTo>
                <a:cubicBezTo>
                  <a:pt x="11162" y="9008"/>
                  <a:pt x="11162" y="9008"/>
                  <a:pt x="11162" y="9008"/>
                </a:cubicBezTo>
                <a:cubicBezTo>
                  <a:pt x="11568" y="9008"/>
                  <a:pt x="11568" y="9008"/>
                  <a:pt x="11568" y="9008"/>
                </a:cubicBezTo>
                <a:cubicBezTo>
                  <a:pt x="11568" y="8594"/>
                  <a:pt x="12427" y="8180"/>
                  <a:pt x="13556" y="8180"/>
                </a:cubicBezTo>
                <a:cubicBezTo>
                  <a:pt x="15228" y="8180"/>
                  <a:pt x="15997" y="9008"/>
                  <a:pt x="15997" y="11030"/>
                </a:cubicBezTo>
                <a:lnTo>
                  <a:pt x="15997" y="1553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276" name="image3.jpeg"/>
          <p:cNvPicPr>
            <a:picLocks noChangeAspect="1"/>
          </p:cNvPicPr>
          <p:nvPr/>
        </p:nvPicPr>
        <p:blipFill>
          <a:blip r:embed="rId7">
            <a:extLst/>
          </a:blip>
          <a:srcRect l="13285" t="806" r="13352" b="1458"/>
          <a:stretch>
            <a:fillRect/>
          </a:stretch>
        </p:blipFill>
        <p:spPr>
          <a:xfrm>
            <a:off x="-55558" y="-240595"/>
            <a:ext cx="13013713" cy="9752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屏幕快照 2016-08-17 上午10.04.07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31173" y="1200557"/>
            <a:ext cx="12142454" cy="6614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Class="entr" nodeType="afterEffect" presetSubtype="4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Class="entr" nodeType="after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Class="entr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Class="entr" nodeType="afterEffect" presetSubtype="4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Class="entr" nodeType="afterEffect" presetSubtype="4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Class="entr" nodeType="afterEffect" presetSubtype="4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Class="entr" nodeType="afterEffect" presetSubtype="4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Class="entr" nodeType="afterEffect" presetSubtype="4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Class="entr" nodeType="afterEffect" presetSubtype="4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Class="entr" nodeType="afterEffect" presetSubtype="4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Class="entr" nodeType="afterEffect" presetSubtype="4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Class="entr" nodeType="afterEffect" presetSubtype="4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Class="entr" nodeType="afterEffect" presetSubtype="4" presetID="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0" presetClass="entr" nodeType="afterEffect" presetSubtype="4" presetID="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5" presetClass="entr" nodeType="afterEffect" presetSubtype="4" presetID="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0" presetClass="entr" nodeType="afterEffect" presetSubtype="4" presetID="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5" presetClass="entr" nodeType="afterEffect" presetSubtype="4" presetID="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0" presetClass="entr" nodeType="afterEffect" presetSubtype="4" presetID="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5" presetClass="entr" nodeType="afterEffect" presetSubtype="4" presetID="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0" presetClass="entr" nodeType="afterEffect" presetSubtype="4" presetID="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5" presetClass="entr" nodeType="afterEffect" presetSubtype="4" presetID="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0" presetClass="entr" nodeType="afterEffect" presetSubtype="4" presetID="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5" presetClass="entr" nodeType="afterEffect" presetSubtype="4" presetID="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60" presetClass="entr" nodeType="afterEffect" presetSubtype="4" presetID="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6000"/>
                            </p:stCondLst>
                            <p:childTnLst>
                              <p:par>
                                <p:cTn id="165" presetClass="entr" nodeType="afterEffect" presetSubtype="4" presetID="2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6500"/>
                            </p:stCondLst>
                            <p:childTnLst>
                              <p:par>
                                <p:cTn id="170" presetClass="entr" nodeType="afterEffect" presetSubtype="4" presetID="2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75" presetClass="entr" nodeType="afterEffect" presetSubtype="4" presetID="2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7500"/>
                            </p:stCondLst>
                            <p:childTnLst>
                              <p:par>
                                <p:cTn id="180" presetClass="entr" nodeType="afterEffect" presetSubtype="4" presetID="2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85" presetClass="entr" nodeType="afterEffect" presetSubtype="4" presetID="2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8500"/>
                            </p:stCondLst>
                            <p:childTnLst>
                              <p:par>
                                <p:cTn id="190" presetClass="entr" nodeType="afterEffect" presetSubtype="4" presetID="2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1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9000"/>
                            </p:stCondLst>
                            <p:childTnLst>
                              <p:par>
                                <p:cTn id="195" presetClass="entr" nodeType="afterEffect" presetSubtype="4" presetID="2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9500"/>
                            </p:stCondLst>
                            <p:childTnLst>
                              <p:par>
                                <p:cTn id="200" presetClass="entr" nodeType="afterEffect" presetSubtype="4" presetID="2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1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4" grpId="28"/>
      <p:bldP build="whole" bldLvl="1" animBg="1" rev="0" advAuto="0" spid="269" grpId="31"/>
      <p:bldP build="whole" bldLvl="1" animBg="1" rev="0" advAuto="0" spid="242" grpId="26"/>
      <p:bldP build="whole" bldLvl="1" animBg="1" rev="0" advAuto="0" spid="246" grpId="34"/>
      <p:bldP build="whole" bldLvl="1" animBg="1" rev="0" advAuto="0" spid="262" grpId="9"/>
      <p:bldP build="whole" bldLvl="1" animBg="1" rev="0" advAuto="0" spid="270" grpId="32"/>
      <p:bldP build="whole" bldLvl="1" animBg="1" rev="0" advAuto="0" spid="231" grpId="15"/>
      <p:bldP build="whole" bldLvl="1" animBg="1" rev="0" advAuto="0" spid="236" grpId="20"/>
      <p:bldP build="whole" bldLvl="1" animBg="1" rev="0" advAuto="0" spid="234" grpId="18"/>
      <p:bldP build="whole" bldLvl="1" animBg="1" rev="0" advAuto="0" spid="237" grpId="21"/>
      <p:bldP build="whole" bldLvl="1" animBg="1" rev="0" advAuto="0" spid="273" grpId="38"/>
      <p:bldP build="whole" bldLvl="1" animBg="1" rev="0" advAuto="0" spid="271" grpId="33"/>
      <p:bldP build="whole" bldLvl="1" animBg="1" rev="0" advAuto="0" spid="260" grpId="7"/>
      <p:bldP build="whole" bldLvl="1" animBg="1" rev="0" advAuto="0" spid="267" grpId="14"/>
      <p:bldP build="whole" bldLvl="1" animBg="1" rev="0" advAuto="0" spid="253" grpId="4"/>
      <p:bldP build="whole" bldLvl="1" animBg="1" rev="0" advAuto="0" spid="268" grpId="30"/>
      <p:bldP build="whole" bldLvl="1" animBg="1" rev="0" advAuto="0" spid="251" grpId="36"/>
      <p:bldP build="whole" bldLvl="1" animBg="1" rev="0" advAuto="0" spid="255" grpId="6"/>
      <p:bldP build="whole" bldLvl="1" animBg="1" rev="0" advAuto="0" spid="261" grpId="8"/>
      <p:bldP build="whole" bldLvl="1" animBg="1" rev="0" advAuto="0" spid="235" grpId="19"/>
      <p:bldP build="whole" bldLvl="1" animBg="1" rev="0" advAuto="0" spid="245" grpId="29"/>
      <p:bldP build="whole" bldLvl="1" animBg="1" rev="0" advAuto="0" spid="266" grpId="13"/>
      <p:bldP build="whole" bldLvl="1" animBg="1" rev="0" advAuto="0" spid="229" grpId="1"/>
      <p:bldP build="whole" bldLvl="1" animBg="1" rev="0" advAuto="0" spid="233" grpId="17"/>
      <p:bldP build="whole" bldLvl="1" animBg="1" rev="0" advAuto="0" spid="264" grpId="11"/>
      <p:bldP build="whole" bldLvl="1" animBg="1" rev="0" advAuto="0" spid="243" grpId="27"/>
      <p:bldP build="whole" bldLvl="1" animBg="1" rev="0" advAuto="0" spid="272" grpId="37"/>
      <p:bldP build="whole" bldLvl="1" animBg="1" rev="0" advAuto="0" spid="275" grpId="40"/>
      <p:bldP build="whole" bldLvl="1" animBg="1" rev="0" advAuto="0" spid="241" grpId="25"/>
      <p:bldP build="whole" bldLvl="1" animBg="1" rev="0" advAuto="0" spid="254" grpId="5"/>
      <p:bldP build="whole" bldLvl="1" animBg="1" rev="0" advAuto="0" spid="263" grpId="10"/>
      <p:bldP build="whole" bldLvl="1" animBg="1" rev="0" advAuto="0" spid="239" grpId="23"/>
      <p:bldP build="whole" bldLvl="1" animBg="1" rev="0" advAuto="0" spid="265" grpId="12"/>
      <p:bldP build="whole" bldLvl="1" animBg="1" rev="0" advAuto="0" spid="230" grpId="2"/>
      <p:bldP build="whole" bldLvl="1" animBg="1" rev="0" advAuto="0" spid="247" grpId="35"/>
      <p:bldP build="whole" bldLvl="1" animBg="1" rev="0" advAuto="0" spid="274" grpId="39"/>
      <p:bldP build="whole" bldLvl="1" animBg="1" rev="0" advAuto="0" spid="252" grpId="3"/>
      <p:bldP build="whole" bldLvl="1" animBg="1" rev="0" advAuto="0" spid="240" grpId="24"/>
      <p:bldP build="whole" bldLvl="1" animBg="1" rev="0" advAuto="0" spid="232" grpId="16"/>
      <p:bldP build="whole" bldLvl="1" animBg="1" rev="0" advAuto="0" spid="238" grpId="2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image11-small.jpg" descr="3wBPUcDrR9KaduD3PvkY_DSC_0915.JPG"/>
          <p:cNvPicPr>
            <a:picLocks noChangeAspect="1"/>
          </p:cNvPicPr>
          <p:nvPr/>
        </p:nvPicPr>
        <p:blipFill>
          <a:blip r:embed="rId2">
            <a:extLst/>
          </a:blip>
          <a:srcRect l="0" t="7643" r="0" b="7642"/>
          <a:stretch>
            <a:fillRect/>
          </a:stretch>
        </p:blipFill>
        <p:spPr>
          <a:xfrm>
            <a:off x="-1" y="0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Shape 280"/>
          <p:cNvSpPr/>
          <p:nvPr/>
        </p:nvSpPr>
        <p:spPr>
          <a:xfrm>
            <a:off x="-1" y="-1"/>
            <a:ext cx="13016688" cy="9781478"/>
          </a:xfrm>
          <a:prstGeom prst="rect">
            <a:avLst/>
          </a:prstGeom>
          <a:gradFill>
            <a:gsLst>
              <a:gs pos="26000">
                <a:srgbClr val="1EA185">
                  <a:alpha val="58999"/>
                </a:srgbClr>
              </a:gs>
              <a:gs pos="68000">
                <a:srgbClr val="0F5143">
                  <a:alpha val="60000"/>
                </a:srgbClr>
              </a:gs>
            </a:gsLst>
            <a:lin ang="3360000"/>
          </a:gra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975424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1" name="Shape 281"/>
          <p:cNvSpPr/>
          <p:nvPr/>
        </p:nvSpPr>
        <p:spPr>
          <a:xfrm>
            <a:off x="8563807" y="5145857"/>
            <a:ext cx="3296010" cy="22567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solidFill>
              <a:srgbClr val="000000">
                <a:alpha val="0"/>
              </a:srgbClr>
            </a:solidFill>
            <a:miter lim="0"/>
          </a:ln>
        </p:spPr>
        <p:txBody>
          <a:bodyPr lIns="32511" tIns="32511" rIns="32511" bIns="32511" anchor="ctr"/>
          <a:lstStyle/>
          <a:p>
            <a:pPr algn="l" defTabSz="1300219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2" name="Shape 282"/>
          <p:cNvSpPr/>
          <p:nvPr/>
        </p:nvSpPr>
        <p:spPr>
          <a:xfrm>
            <a:off x="6089064" y="5147917"/>
            <a:ext cx="3149662" cy="225227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solidFill>
              <a:srgbClr val="000000">
                <a:alpha val="0"/>
              </a:srgbClr>
            </a:solidFill>
            <a:miter lim="0"/>
          </a:ln>
        </p:spPr>
        <p:txBody>
          <a:bodyPr lIns="32511" tIns="32511" rIns="32511" bIns="32511" anchor="ctr"/>
          <a:lstStyle/>
          <a:p>
            <a:pPr algn="l" defTabSz="1300219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3" name="Shape 283"/>
          <p:cNvSpPr/>
          <p:nvPr/>
        </p:nvSpPr>
        <p:spPr>
          <a:xfrm>
            <a:off x="3770410" y="5145856"/>
            <a:ext cx="2921584" cy="22667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solidFill>
              <a:srgbClr val="000000">
                <a:alpha val="0"/>
              </a:srgbClr>
            </a:solidFill>
            <a:miter lim="0"/>
          </a:ln>
        </p:spPr>
        <p:txBody>
          <a:bodyPr lIns="32511" tIns="32511" rIns="32511" bIns="32511" anchor="ctr"/>
          <a:lstStyle/>
          <a:p>
            <a:pPr algn="l" defTabSz="1300219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4" name="Shape 284"/>
          <p:cNvSpPr/>
          <p:nvPr/>
        </p:nvSpPr>
        <p:spPr>
          <a:xfrm>
            <a:off x="1325568" y="5145856"/>
            <a:ext cx="2652766" cy="22828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solidFill>
              <a:srgbClr val="000000">
                <a:alpha val="0"/>
              </a:srgbClr>
            </a:solidFill>
            <a:miter lim="0"/>
          </a:ln>
        </p:spPr>
        <p:txBody>
          <a:bodyPr lIns="32511" tIns="32511" rIns="32511" bIns="32511" anchor="ctr"/>
          <a:lstStyle/>
          <a:p>
            <a:pPr algn="l" defTabSz="1300219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287" name="Group 287"/>
          <p:cNvGrpSpPr/>
          <p:nvPr/>
        </p:nvGrpSpPr>
        <p:grpSpPr>
          <a:xfrm>
            <a:off x="1274479" y="5002575"/>
            <a:ext cx="512208" cy="512361"/>
            <a:chOff x="-13" y="-13"/>
            <a:chExt cx="512207" cy="512359"/>
          </a:xfrm>
        </p:grpSpPr>
        <p:sp>
          <p:nvSpPr>
            <p:cNvPr id="285" name="Shape 285"/>
            <p:cNvSpPr/>
            <p:nvPr/>
          </p:nvSpPr>
          <p:spPr>
            <a:xfrm>
              <a:off x="-14" y="-14"/>
              <a:ext cx="512209" cy="512361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wrap="square" lIns="32511" tIns="32511" rIns="32511" bIns="32511" numCol="1" anchor="ctr">
              <a:noAutofit/>
            </a:bodyPr>
            <a:lstStyle/>
            <a:p>
              <a:pPr algn="l" defTabSz="1300219">
                <a:defRPr sz="2800">
                  <a:solidFill>
                    <a:srgbClr val="FFFFFF"/>
                  </a:solidFill>
                  <a:effectLst>
                    <a:outerShdw sx="100000" sy="100000" kx="0" ky="0" algn="b" rotWithShape="0" blurRad="38100" dist="38100" dir="270000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86" name="Shape 286"/>
            <p:cNvSpPr/>
            <p:nvPr/>
          </p:nvSpPr>
          <p:spPr>
            <a:xfrm>
              <a:off x="157538" y="145690"/>
              <a:ext cx="220914" cy="220969"/>
            </a:xfrm>
            <a:prstGeom prst="ellipse">
              <a:avLst/>
            </a:prstGeom>
            <a:solidFill>
              <a:srgbClr val="808080"/>
            </a:solidFill>
            <a:ln w="12700" cap="flat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wrap="square" lIns="32511" tIns="32511" rIns="32511" bIns="32511" numCol="1" anchor="ctr">
              <a:noAutofit/>
            </a:bodyPr>
            <a:lstStyle/>
            <a:p>
              <a:pPr algn="l" defTabSz="1300219">
                <a:defRPr sz="2800">
                  <a:solidFill>
                    <a:srgbClr val="FFFFFF"/>
                  </a:solidFill>
                  <a:effectLst>
                    <a:outerShdw sx="100000" sy="100000" kx="0" ky="0" algn="b" rotWithShape="0" blurRad="38100" dist="38100" dir="270000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88" name="Shape 288"/>
          <p:cNvSpPr/>
          <p:nvPr/>
        </p:nvSpPr>
        <p:spPr>
          <a:xfrm>
            <a:off x="9119854" y="5002575"/>
            <a:ext cx="512209" cy="51236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>
                <a:alpha val="0"/>
              </a:srgbClr>
            </a:solidFill>
            <a:miter lim="0"/>
          </a:ln>
        </p:spPr>
        <p:txBody>
          <a:bodyPr lIns="32511" tIns="32511" rIns="32511" bIns="32511" anchor="ctr"/>
          <a:lstStyle/>
          <a:p>
            <a:pPr algn="l" defTabSz="1300219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9" name="Shape 289"/>
          <p:cNvSpPr/>
          <p:nvPr/>
        </p:nvSpPr>
        <p:spPr>
          <a:xfrm>
            <a:off x="9265521" y="5148279"/>
            <a:ext cx="220914" cy="220969"/>
          </a:xfrm>
          <a:prstGeom prst="ellipse">
            <a:avLst/>
          </a:prstGeom>
          <a:solidFill>
            <a:srgbClr val="808080"/>
          </a:solidFill>
          <a:ln w="12700">
            <a:solidFill>
              <a:srgbClr val="000000">
                <a:alpha val="0"/>
              </a:srgbClr>
            </a:solidFill>
            <a:miter lim="0"/>
          </a:ln>
        </p:spPr>
        <p:txBody>
          <a:bodyPr lIns="32511" tIns="32511" rIns="32511" bIns="32511" anchor="ctr"/>
          <a:lstStyle/>
          <a:p>
            <a:pPr algn="l" defTabSz="1300219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0" name="Shape 290"/>
          <p:cNvSpPr/>
          <p:nvPr/>
        </p:nvSpPr>
        <p:spPr>
          <a:xfrm>
            <a:off x="3924568" y="5002575"/>
            <a:ext cx="512208" cy="51236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>
                <a:alpha val="0"/>
              </a:srgbClr>
            </a:solidFill>
            <a:miter lim="0"/>
          </a:ln>
        </p:spPr>
        <p:txBody>
          <a:bodyPr lIns="32511" tIns="32511" rIns="32511" bIns="32511" anchor="ctr"/>
          <a:lstStyle/>
          <a:p>
            <a:pPr algn="l" defTabSz="1300219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1" name="Shape 291"/>
          <p:cNvSpPr/>
          <p:nvPr/>
        </p:nvSpPr>
        <p:spPr>
          <a:xfrm>
            <a:off x="4070234" y="5148279"/>
            <a:ext cx="220914" cy="220969"/>
          </a:xfrm>
          <a:prstGeom prst="ellipse">
            <a:avLst/>
          </a:prstGeom>
          <a:solidFill>
            <a:srgbClr val="808080"/>
          </a:solidFill>
          <a:ln w="12700">
            <a:solidFill>
              <a:srgbClr val="000000">
                <a:alpha val="0"/>
              </a:srgbClr>
            </a:solidFill>
            <a:miter lim="0"/>
          </a:ln>
        </p:spPr>
        <p:txBody>
          <a:bodyPr lIns="32511" tIns="32511" rIns="32511" bIns="32511" anchor="ctr"/>
          <a:lstStyle/>
          <a:p>
            <a:pPr algn="l" defTabSz="1300219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2" name="Shape 292"/>
          <p:cNvSpPr/>
          <p:nvPr/>
        </p:nvSpPr>
        <p:spPr>
          <a:xfrm>
            <a:off x="6609051" y="5002575"/>
            <a:ext cx="510994" cy="512361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>
                <a:alpha val="0"/>
              </a:srgbClr>
            </a:solidFill>
            <a:miter lim="0"/>
          </a:ln>
        </p:spPr>
        <p:txBody>
          <a:bodyPr lIns="32511" tIns="32511" rIns="32511" bIns="32511" anchor="ctr"/>
          <a:lstStyle/>
          <a:p>
            <a:pPr algn="l" defTabSz="1300219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3" name="Shape 293"/>
          <p:cNvSpPr/>
          <p:nvPr/>
        </p:nvSpPr>
        <p:spPr>
          <a:xfrm>
            <a:off x="6753504" y="5148279"/>
            <a:ext cx="222128" cy="220969"/>
          </a:xfrm>
          <a:prstGeom prst="ellipse">
            <a:avLst/>
          </a:prstGeom>
          <a:solidFill>
            <a:srgbClr val="808080"/>
          </a:solidFill>
          <a:ln w="12700">
            <a:solidFill>
              <a:srgbClr val="000000">
                <a:alpha val="0"/>
              </a:srgbClr>
            </a:solidFill>
            <a:miter lim="0"/>
          </a:ln>
        </p:spPr>
        <p:txBody>
          <a:bodyPr lIns="32511" tIns="32511" rIns="32511" bIns="32511" anchor="ctr"/>
          <a:lstStyle/>
          <a:p>
            <a:pPr algn="l" defTabSz="1300219">
              <a:defRPr sz="28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4" name="Shape 294"/>
          <p:cNvSpPr/>
          <p:nvPr/>
        </p:nvSpPr>
        <p:spPr>
          <a:xfrm rot="21599989">
            <a:off x="1397983" y="4779728"/>
            <a:ext cx="265855" cy="177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6" y="21600"/>
                </a:moveTo>
                <a:cubicBezTo>
                  <a:pt x="969" y="21600"/>
                  <a:pt x="657" y="21366"/>
                  <a:pt x="392" y="20891"/>
                </a:cubicBezTo>
                <a:cubicBezTo>
                  <a:pt x="132" y="20402"/>
                  <a:pt x="0" y="19836"/>
                  <a:pt x="0" y="19172"/>
                </a:cubicBezTo>
                <a:cubicBezTo>
                  <a:pt x="0" y="18481"/>
                  <a:pt x="135" y="17908"/>
                  <a:pt x="403" y="17420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20"/>
                </a:lnTo>
                <a:cubicBezTo>
                  <a:pt x="21464" y="17908"/>
                  <a:pt x="21600" y="18481"/>
                  <a:pt x="21600" y="19172"/>
                </a:cubicBezTo>
                <a:cubicBezTo>
                  <a:pt x="21600" y="19816"/>
                  <a:pt x="21467" y="20376"/>
                  <a:pt x="21203" y="20871"/>
                </a:cubicBezTo>
                <a:cubicBezTo>
                  <a:pt x="20942" y="21360"/>
                  <a:pt x="20626" y="21600"/>
                  <a:pt x="20263" y="21600"/>
                </a:cubicBezTo>
                <a:lnTo>
                  <a:pt x="1336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243856">
              <a:defRPr sz="1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5" name="Shape 295"/>
          <p:cNvSpPr/>
          <p:nvPr/>
        </p:nvSpPr>
        <p:spPr>
          <a:xfrm rot="21599989">
            <a:off x="6725736" y="4779728"/>
            <a:ext cx="266702" cy="177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6" y="21600"/>
                </a:moveTo>
                <a:cubicBezTo>
                  <a:pt x="969" y="21600"/>
                  <a:pt x="657" y="21366"/>
                  <a:pt x="392" y="20891"/>
                </a:cubicBezTo>
                <a:cubicBezTo>
                  <a:pt x="132" y="20402"/>
                  <a:pt x="0" y="19836"/>
                  <a:pt x="0" y="19172"/>
                </a:cubicBezTo>
                <a:cubicBezTo>
                  <a:pt x="0" y="18481"/>
                  <a:pt x="135" y="17908"/>
                  <a:pt x="403" y="17420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20"/>
                </a:lnTo>
                <a:cubicBezTo>
                  <a:pt x="21464" y="17908"/>
                  <a:pt x="21600" y="18481"/>
                  <a:pt x="21600" y="19172"/>
                </a:cubicBezTo>
                <a:cubicBezTo>
                  <a:pt x="21600" y="19816"/>
                  <a:pt x="21467" y="20376"/>
                  <a:pt x="21203" y="20871"/>
                </a:cubicBezTo>
                <a:cubicBezTo>
                  <a:pt x="20942" y="21360"/>
                  <a:pt x="20626" y="21600"/>
                  <a:pt x="20263" y="21600"/>
                </a:cubicBezTo>
                <a:lnTo>
                  <a:pt x="1336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243856">
              <a:defRPr sz="1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6" name="Shape 296"/>
          <p:cNvSpPr/>
          <p:nvPr/>
        </p:nvSpPr>
        <p:spPr>
          <a:xfrm rot="10799989">
            <a:off x="9248335" y="5568948"/>
            <a:ext cx="266702" cy="177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6" y="21600"/>
                </a:moveTo>
                <a:cubicBezTo>
                  <a:pt x="969" y="21600"/>
                  <a:pt x="657" y="21366"/>
                  <a:pt x="392" y="20891"/>
                </a:cubicBezTo>
                <a:cubicBezTo>
                  <a:pt x="132" y="20402"/>
                  <a:pt x="0" y="19836"/>
                  <a:pt x="0" y="19172"/>
                </a:cubicBezTo>
                <a:cubicBezTo>
                  <a:pt x="0" y="18481"/>
                  <a:pt x="135" y="17908"/>
                  <a:pt x="403" y="17420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20"/>
                </a:lnTo>
                <a:cubicBezTo>
                  <a:pt x="21464" y="17908"/>
                  <a:pt x="21600" y="18481"/>
                  <a:pt x="21600" y="19172"/>
                </a:cubicBezTo>
                <a:cubicBezTo>
                  <a:pt x="21600" y="19816"/>
                  <a:pt x="21467" y="20376"/>
                  <a:pt x="21203" y="20871"/>
                </a:cubicBezTo>
                <a:cubicBezTo>
                  <a:pt x="20942" y="21360"/>
                  <a:pt x="20626" y="21600"/>
                  <a:pt x="20263" y="21600"/>
                </a:cubicBezTo>
                <a:lnTo>
                  <a:pt x="1336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243856">
              <a:defRPr sz="1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7" name="Shape 297"/>
          <p:cNvSpPr/>
          <p:nvPr/>
        </p:nvSpPr>
        <p:spPr>
          <a:xfrm rot="10799989">
            <a:off x="4048623" y="5568948"/>
            <a:ext cx="266702" cy="177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36" y="21600"/>
                </a:moveTo>
                <a:cubicBezTo>
                  <a:pt x="969" y="21600"/>
                  <a:pt x="657" y="21366"/>
                  <a:pt x="392" y="20891"/>
                </a:cubicBezTo>
                <a:cubicBezTo>
                  <a:pt x="132" y="20402"/>
                  <a:pt x="0" y="19836"/>
                  <a:pt x="0" y="19172"/>
                </a:cubicBezTo>
                <a:cubicBezTo>
                  <a:pt x="0" y="18481"/>
                  <a:pt x="135" y="17908"/>
                  <a:pt x="403" y="17420"/>
                </a:cubicBezTo>
                <a:lnTo>
                  <a:pt x="9821" y="716"/>
                </a:lnTo>
                <a:cubicBezTo>
                  <a:pt x="10089" y="240"/>
                  <a:pt x="10412" y="0"/>
                  <a:pt x="10790" y="0"/>
                </a:cubicBezTo>
                <a:cubicBezTo>
                  <a:pt x="11176" y="0"/>
                  <a:pt x="11503" y="240"/>
                  <a:pt x="11774" y="716"/>
                </a:cubicBezTo>
                <a:lnTo>
                  <a:pt x="21196" y="17420"/>
                </a:lnTo>
                <a:cubicBezTo>
                  <a:pt x="21464" y="17908"/>
                  <a:pt x="21600" y="18481"/>
                  <a:pt x="21600" y="19172"/>
                </a:cubicBezTo>
                <a:cubicBezTo>
                  <a:pt x="21600" y="19816"/>
                  <a:pt x="21467" y="20376"/>
                  <a:pt x="21203" y="20871"/>
                </a:cubicBezTo>
                <a:cubicBezTo>
                  <a:pt x="20942" y="21360"/>
                  <a:pt x="20626" y="21600"/>
                  <a:pt x="20263" y="21600"/>
                </a:cubicBezTo>
                <a:lnTo>
                  <a:pt x="1336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243856">
              <a:defRPr sz="1400">
                <a:solidFill>
                  <a:srgbClr val="FFFFFF"/>
                </a:solidFill>
                <a:effectLst>
                  <a:outerShdw sx="100000" sy="100000" kx="0" ky="0" algn="b" rotWithShape="0" blurRad="38100" dist="38100" dir="270000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300" name="Group 300"/>
          <p:cNvGrpSpPr/>
          <p:nvPr/>
        </p:nvGrpSpPr>
        <p:grpSpPr>
          <a:xfrm>
            <a:off x="1465014" y="3537676"/>
            <a:ext cx="130049" cy="1171189"/>
            <a:chOff x="0" y="0"/>
            <a:chExt cx="130048" cy="1171188"/>
          </a:xfrm>
        </p:grpSpPr>
        <p:sp>
          <p:nvSpPr>
            <p:cNvPr id="298" name="Shape 298"/>
            <p:cNvSpPr/>
            <p:nvPr/>
          </p:nvSpPr>
          <p:spPr>
            <a:xfrm rot="10800000">
              <a:off x="0" y="-1"/>
              <a:ext cx="130049" cy="13008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2511" tIns="32511" rIns="32511" bIns="32511" numCol="1" anchor="ctr">
              <a:noAutofit/>
            </a:bodyPr>
            <a:lstStyle/>
            <a:p>
              <a:pPr defTabSz="1300219">
                <a:defRPr sz="18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9" name="Shape 299"/>
            <p:cNvSpPr/>
            <p:nvPr/>
          </p:nvSpPr>
          <p:spPr>
            <a:xfrm flipH="1">
              <a:off x="64572" y="130533"/>
              <a:ext cx="1" cy="1040656"/>
            </a:xfrm>
            <a:prstGeom prst="line">
              <a:avLst/>
            </a:prstGeom>
            <a:solidFill>
              <a:srgbClr val="FFFFFF"/>
            </a:solidFill>
            <a:ln w="3175" cap="flat">
              <a:solidFill>
                <a:srgbClr val="D9D9D9"/>
              </a:solidFill>
              <a:prstDash val="dash"/>
              <a:miter lim="800000"/>
            </a:ln>
            <a:effectLst/>
          </p:spPr>
          <p:txBody>
            <a:bodyPr wrap="square" lIns="32511" tIns="32511" rIns="32511" bIns="32511" numCol="1" anchor="t">
              <a:noAutofit/>
            </a:bodyPr>
            <a:lstStyle/>
            <a:p>
              <a:pPr algn="l" defTabSz="1300219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301" name="Shape 301"/>
          <p:cNvSpPr/>
          <p:nvPr/>
        </p:nvSpPr>
        <p:spPr>
          <a:xfrm>
            <a:off x="1602060" y="3405189"/>
            <a:ext cx="1202509" cy="358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8527" tIns="58527" rIns="58527" bIns="58527">
            <a:spAutoFit/>
          </a:bodyPr>
          <a:lstStyle>
            <a:lvl1pPr algn="l" defTabSz="1300219">
              <a:defRPr b="1" sz="1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Job Market</a:t>
            </a:r>
          </a:p>
        </p:txBody>
      </p:sp>
      <p:sp>
        <p:nvSpPr>
          <p:cNvPr id="302" name="Shape 302"/>
          <p:cNvSpPr/>
          <p:nvPr/>
        </p:nvSpPr>
        <p:spPr>
          <a:xfrm>
            <a:off x="1605408" y="3692974"/>
            <a:ext cx="2383786" cy="645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7" tIns="58527" rIns="58527" bIns="58527">
            <a:spAutoFit/>
          </a:bodyPr>
          <a:lstStyle>
            <a:lvl1pPr algn="l" defTabSz="1300219">
              <a:lnSpc>
                <a:spcPct val="110000"/>
              </a:lnSpc>
              <a:defRPr sz="1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Creativity is the key to success in the future, and primary education where our teachers can bring.</a:t>
            </a:r>
          </a:p>
        </p:txBody>
      </p:sp>
      <p:sp>
        <p:nvSpPr>
          <p:cNvPr id="303" name="Shape 303"/>
          <p:cNvSpPr/>
          <p:nvPr/>
        </p:nvSpPr>
        <p:spPr>
          <a:xfrm>
            <a:off x="2163611" y="5157741"/>
            <a:ext cx="1376636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300219"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Monday -  10:00 AM</a:t>
            </a:r>
          </a:p>
        </p:txBody>
      </p:sp>
      <p:sp>
        <p:nvSpPr>
          <p:cNvPr id="304" name="Shape 304"/>
          <p:cNvSpPr/>
          <p:nvPr/>
        </p:nvSpPr>
        <p:spPr>
          <a:xfrm>
            <a:off x="4833305" y="5164229"/>
            <a:ext cx="1384971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300219"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Monday -  12:00 PM</a:t>
            </a:r>
          </a:p>
        </p:txBody>
      </p:sp>
      <p:sp>
        <p:nvSpPr>
          <p:cNvPr id="305" name="Shape 305"/>
          <p:cNvSpPr/>
          <p:nvPr/>
        </p:nvSpPr>
        <p:spPr>
          <a:xfrm>
            <a:off x="7466823" y="5164229"/>
            <a:ext cx="1413397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300219"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Tuesday -  10:00 AM</a:t>
            </a:r>
          </a:p>
        </p:txBody>
      </p:sp>
      <p:sp>
        <p:nvSpPr>
          <p:cNvPr id="306" name="Shape 306"/>
          <p:cNvSpPr/>
          <p:nvPr/>
        </p:nvSpPr>
        <p:spPr>
          <a:xfrm>
            <a:off x="10070396" y="5164229"/>
            <a:ext cx="125787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300219">
              <a:defRPr sz="1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Friday -  10:00 AM</a:t>
            </a:r>
          </a:p>
        </p:txBody>
      </p:sp>
      <p:grpSp>
        <p:nvGrpSpPr>
          <p:cNvPr id="309" name="Group 309"/>
          <p:cNvGrpSpPr/>
          <p:nvPr/>
        </p:nvGrpSpPr>
        <p:grpSpPr>
          <a:xfrm>
            <a:off x="6787078" y="3538812"/>
            <a:ext cx="130049" cy="1171190"/>
            <a:chOff x="0" y="0"/>
            <a:chExt cx="130048" cy="1171188"/>
          </a:xfrm>
        </p:grpSpPr>
        <p:sp>
          <p:nvSpPr>
            <p:cNvPr id="307" name="Shape 307"/>
            <p:cNvSpPr/>
            <p:nvPr/>
          </p:nvSpPr>
          <p:spPr>
            <a:xfrm rot="10800000">
              <a:off x="0" y="-1"/>
              <a:ext cx="130049" cy="130084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2511" tIns="32511" rIns="32511" bIns="32511" numCol="1" anchor="ctr">
              <a:noAutofit/>
            </a:bodyPr>
            <a:lstStyle/>
            <a:p>
              <a:pPr defTabSz="1300219">
                <a:defRPr sz="18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08" name="Shape 308"/>
            <p:cNvSpPr/>
            <p:nvPr/>
          </p:nvSpPr>
          <p:spPr>
            <a:xfrm flipH="1">
              <a:off x="64572" y="130533"/>
              <a:ext cx="1" cy="1040656"/>
            </a:xfrm>
            <a:prstGeom prst="line">
              <a:avLst/>
            </a:prstGeom>
            <a:noFill/>
            <a:ln w="3175" cap="flat">
              <a:solidFill>
                <a:srgbClr val="D9D9D9"/>
              </a:solidFill>
              <a:prstDash val="dash"/>
              <a:miter lim="800000"/>
            </a:ln>
            <a:effectLst/>
          </p:spPr>
          <p:txBody>
            <a:bodyPr wrap="square" lIns="32511" tIns="32511" rIns="32511" bIns="32511" numCol="1" anchor="t">
              <a:noAutofit/>
            </a:bodyPr>
            <a:lstStyle/>
            <a:p>
              <a:pPr algn="l" defTabSz="1300219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310" name="Shape 310"/>
          <p:cNvSpPr/>
          <p:nvPr/>
        </p:nvSpPr>
        <p:spPr>
          <a:xfrm>
            <a:off x="6924124" y="3406325"/>
            <a:ext cx="2004395" cy="358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8527" tIns="58527" rIns="58527" bIns="58527">
            <a:spAutoFit/>
          </a:bodyPr>
          <a:lstStyle>
            <a:lvl1pPr algn="l" defTabSz="1300219">
              <a:defRPr b="1" sz="1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Interactive Keynote</a:t>
            </a:r>
          </a:p>
        </p:txBody>
      </p:sp>
      <p:sp>
        <p:nvSpPr>
          <p:cNvPr id="311" name="Shape 311"/>
          <p:cNvSpPr/>
          <p:nvPr/>
        </p:nvSpPr>
        <p:spPr>
          <a:xfrm>
            <a:off x="6927473" y="3694109"/>
            <a:ext cx="2383786" cy="64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7" tIns="58527" rIns="58527" bIns="58527">
            <a:spAutoFit/>
          </a:bodyPr>
          <a:lstStyle>
            <a:lvl1pPr algn="l" defTabSz="1300219">
              <a:lnSpc>
                <a:spcPct val="110000"/>
              </a:lnSpc>
              <a:defRPr sz="1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Creativity is the key to success in the future, and primary education where our teachers can bring.</a:t>
            </a:r>
          </a:p>
        </p:txBody>
      </p:sp>
      <p:sp>
        <p:nvSpPr>
          <p:cNvPr id="312" name="Shape 312"/>
          <p:cNvSpPr/>
          <p:nvPr/>
        </p:nvSpPr>
        <p:spPr>
          <a:xfrm>
            <a:off x="9316771" y="6836690"/>
            <a:ext cx="130049" cy="13008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3" name="Shape 313"/>
          <p:cNvSpPr/>
          <p:nvPr/>
        </p:nvSpPr>
        <p:spPr>
          <a:xfrm flipV="1">
            <a:off x="9382247" y="5796486"/>
            <a:ext cx="1" cy="1040656"/>
          </a:xfrm>
          <a:prstGeom prst="line">
            <a:avLst/>
          </a:prstGeom>
          <a:ln w="3175">
            <a:solidFill>
              <a:srgbClr val="D9D9D9"/>
            </a:solidFill>
            <a:prstDash val="dash"/>
            <a:miter/>
          </a:ln>
        </p:spPr>
        <p:txBody>
          <a:bodyPr lIns="32511" tIns="32511" rIns="32511" bIns="32511"/>
          <a:lstStyle/>
          <a:p>
            <a:pPr algn="l" defTabSz="1300219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14" name="Shape 314"/>
          <p:cNvSpPr/>
          <p:nvPr/>
        </p:nvSpPr>
        <p:spPr>
          <a:xfrm>
            <a:off x="4125450" y="6835553"/>
            <a:ext cx="130049" cy="13008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5" name="Shape 315"/>
          <p:cNvSpPr/>
          <p:nvPr/>
        </p:nvSpPr>
        <p:spPr>
          <a:xfrm flipV="1">
            <a:off x="4190925" y="5795350"/>
            <a:ext cx="1" cy="1040656"/>
          </a:xfrm>
          <a:prstGeom prst="line">
            <a:avLst/>
          </a:prstGeom>
          <a:ln w="3175">
            <a:solidFill>
              <a:srgbClr val="D9D9D9"/>
            </a:solidFill>
            <a:prstDash val="dash"/>
            <a:miter/>
          </a:ln>
        </p:spPr>
        <p:txBody>
          <a:bodyPr lIns="32511" tIns="32511" rIns="32511" bIns="32511"/>
          <a:lstStyle/>
          <a:p>
            <a:pPr algn="l" defTabSz="1300219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16" name="Shape 316"/>
          <p:cNvSpPr/>
          <p:nvPr/>
        </p:nvSpPr>
        <p:spPr>
          <a:xfrm>
            <a:off x="4269474" y="6015550"/>
            <a:ext cx="1846042" cy="3583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8527" tIns="58527" rIns="58527" bIns="58527">
            <a:spAutoFit/>
          </a:bodyPr>
          <a:lstStyle>
            <a:lvl1pPr algn="l" defTabSz="1300219">
              <a:defRPr b="1" sz="1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Marketing Course</a:t>
            </a:r>
          </a:p>
        </p:txBody>
      </p:sp>
      <p:sp>
        <p:nvSpPr>
          <p:cNvPr id="317" name="Shape 317"/>
          <p:cNvSpPr/>
          <p:nvPr/>
        </p:nvSpPr>
        <p:spPr>
          <a:xfrm>
            <a:off x="4272823" y="6303334"/>
            <a:ext cx="2383786" cy="64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7" tIns="58527" rIns="58527" bIns="58527">
            <a:spAutoFit/>
          </a:bodyPr>
          <a:lstStyle>
            <a:lvl1pPr algn="l" defTabSz="1300219">
              <a:lnSpc>
                <a:spcPct val="110000"/>
              </a:lnSpc>
              <a:defRPr sz="1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Creativity is the key to success in the future, and primary education where our teachers can bring.</a:t>
            </a:r>
          </a:p>
        </p:txBody>
      </p:sp>
      <p:sp>
        <p:nvSpPr>
          <p:cNvPr id="318" name="Shape 318"/>
          <p:cNvSpPr/>
          <p:nvPr/>
        </p:nvSpPr>
        <p:spPr>
          <a:xfrm>
            <a:off x="9472682" y="6016685"/>
            <a:ext cx="1496196" cy="358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8527" tIns="58527" rIns="58527" bIns="58527">
            <a:spAutoFit/>
          </a:bodyPr>
          <a:lstStyle>
            <a:lvl1pPr algn="l" defTabSz="1300219">
              <a:defRPr b="1" sz="16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Film Sessions</a:t>
            </a:r>
          </a:p>
        </p:txBody>
      </p:sp>
      <p:sp>
        <p:nvSpPr>
          <p:cNvPr id="319" name="Shape 319"/>
          <p:cNvSpPr/>
          <p:nvPr/>
        </p:nvSpPr>
        <p:spPr>
          <a:xfrm>
            <a:off x="9476030" y="6304470"/>
            <a:ext cx="2383786" cy="64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7" tIns="58527" rIns="58527" bIns="58527">
            <a:spAutoFit/>
          </a:bodyPr>
          <a:lstStyle>
            <a:lvl1pPr algn="l" defTabSz="1300219">
              <a:lnSpc>
                <a:spcPct val="110000"/>
              </a:lnSpc>
              <a:defRPr sz="1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Creativity is the key to success in the future, and primary education where our teachers can bring.</a:t>
            </a:r>
          </a:p>
        </p:txBody>
      </p:sp>
      <p:sp>
        <p:nvSpPr>
          <p:cNvPr id="320" name="Shape 320"/>
          <p:cNvSpPr/>
          <p:nvPr/>
        </p:nvSpPr>
        <p:spPr>
          <a:xfrm>
            <a:off x="12319812" y="395182"/>
            <a:ext cx="414044" cy="414044"/>
          </a:xfrm>
          <a:prstGeom prst="ellipse">
            <a:avLst/>
          </a:prstGeom>
          <a:ln w="3175">
            <a:solidFill>
              <a:srgbClr val="FFFFFF"/>
            </a:solidFill>
            <a:miter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21" name="Shape 321"/>
          <p:cNvSpPr/>
          <p:nvPr/>
        </p:nvSpPr>
        <p:spPr>
          <a:xfrm>
            <a:off x="12369918" y="418963"/>
            <a:ext cx="308010" cy="313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95</a:t>
            </a:r>
          </a:p>
        </p:txBody>
      </p:sp>
      <p:grpSp>
        <p:nvGrpSpPr>
          <p:cNvPr id="325" name="Group 325"/>
          <p:cNvGrpSpPr/>
          <p:nvPr/>
        </p:nvGrpSpPr>
        <p:grpSpPr>
          <a:xfrm>
            <a:off x="3404525" y="1475923"/>
            <a:ext cx="6217719" cy="1109136"/>
            <a:chOff x="0" y="0"/>
            <a:chExt cx="6217718" cy="1109134"/>
          </a:xfrm>
        </p:grpSpPr>
        <p:sp>
          <p:nvSpPr>
            <p:cNvPr id="322" name="Shape 322"/>
            <p:cNvSpPr/>
            <p:nvPr/>
          </p:nvSpPr>
          <p:spPr>
            <a:xfrm>
              <a:off x="79963" y="0"/>
              <a:ext cx="6035829" cy="74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4385" tIns="24385" rIns="24385" bIns="24385" numCol="1" anchor="t">
              <a:spAutoFit/>
            </a:bodyPr>
            <a:lstStyle>
              <a:lvl1pPr defTabSz="1300219">
                <a:defRPr b="1" sz="46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Conference Overview</a:t>
              </a:r>
            </a:p>
          </p:txBody>
        </p:sp>
        <p:sp>
          <p:nvSpPr>
            <p:cNvPr id="323" name="Shape 323"/>
            <p:cNvSpPr/>
            <p:nvPr/>
          </p:nvSpPr>
          <p:spPr>
            <a:xfrm>
              <a:off x="2694608" y="1060355"/>
              <a:ext cx="828504" cy="4878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2511" tIns="32511" rIns="32511" bIns="32511" numCol="1" anchor="ctr">
              <a:noAutofit/>
            </a:bodyPr>
            <a:lstStyle/>
            <a:p>
              <a:pPr defTabSz="1300219">
                <a:defRPr sz="1800">
                  <a:solidFill>
                    <a:srgbClr val="9BBB5C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24" name="Shape 324"/>
            <p:cNvSpPr/>
            <p:nvPr/>
          </p:nvSpPr>
          <p:spPr>
            <a:xfrm>
              <a:off x="-1" y="614462"/>
              <a:ext cx="6217720" cy="357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012" tIns="58012" rIns="58012" bIns="58012" numCol="1" anchor="t">
              <a:normAutofit fontScale="100000" lnSpcReduction="0"/>
            </a:bodyPr>
            <a:lstStyle/>
            <a:p>
              <a:pPr defTabSz="773430">
                <a:lnSpc>
                  <a:spcPct val="120000"/>
                </a:lnSpc>
                <a:spcBef>
                  <a:spcPts val="300"/>
                </a:spcBef>
                <a:defRPr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Your great subtitle </a:t>
              </a:r>
              <a:r>
                <a:rPr>
                  <a:solidFill>
                    <a:srgbClr val="1EA185"/>
                  </a:solidFill>
                </a:rPr>
                <a:t>in this line</a:t>
              </a:r>
            </a:p>
          </p:txBody>
        </p:sp>
      </p:grpSp>
      <p:sp>
        <p:nvSpPr>
          <p:cNvPr id="326" name="Shape 326"/>
          <p:cNvSpPr/>
          <p:nvPr/>
        </p:nvSpPr>
        <p:spPr>
          <a:xfrm>
            <a:off x="887449" y="8914120"/>
            <a:ext cx="1204279" cy="242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511" tIns="32511" rIns="32511" bIns="32511">
            <a:spAutoFit/>
          </a:bodyPr>
          <a:lstStyle>
            <a:lvl1pPr algn="l" defTabSz="1300219"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Jetfabrik Slides</a:t>
            </a:r>
          </a:p>
        </p:txBody>
      </p:sp>
      <p:sp>
        <p:nvSpPr>
          <p:cNvPr id="327" name="Shape 327"/>
          <p:cNvSpPr/>
          <p:nvPr/>
        </p:nvSpPr>
        <p:spPr>
          <a:xfrm>
            <a:off x="12286957" y="8844892"/>
            <a:ext cx="313343" cy="315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77" y="0"/>
                </a:moveTo>
                <a:cubicBezTo>
                  <a:pt x="4825" y="0"/>
                  <a:pt x="0" y="4917"/>
                  <a:pt x="0" y="10616"/>
                </a:cubicBezTo>
                <a:cubicBezTo>
                  <a:pt x="0" y="16683"/>
                  <a:pt x="4825" y="21600"/>
                  <a:pt x="10777" y="21600"/>
                </a:cubicBezTo>
                <a:cubicBezTo>
                  <a:pt x="16775" y="21600"/>
                  <a:pt x="21600" y="16683"/>
                  <a:pt x="21600" y="10616"/>
                </a:cubicBezTo>
                <a:cubicBezTo>
                  <a:pt x="21600" y="4917"/>
                  <a:pt x="16775" y="0"/>
                  <a:pt x="10777" y="0"/>
                </a:cubicBezTo>
                <a:close/>
                <a:moveTo>
                  <a:pt x="15197" y="8962"/>
                </a:moveTo>
                <a:cubicBezTo>
                  <a:pt x="15197" y="11811"/>
                  <a:pt x="13167" y="15074"/>
                  <a:pt x="9199" y="15074"/>
                </a:cubicBezTo>
                <a:cubicBezTo>
                  <a:pt x="8027" y="15074"/>
                  <a:pt x="6809" y="14660"/>
                  <a:pt x="5997" y="14247"/>
                </a:cubicBezTo>
                <a:lnTo>
                  <a:pt x="6403" y="14247"/>
                </a:lnTo>
                <a:cubicBezTo>
                  <a:pt x="7215" y="14247"/>
                  <a:pt x="8387" y="13833"/>
                  <a:pt x="9199" y="13466"/>
                </a:cubicBezTo>
                <a:cubicBezTo>
                  <a:pt x="8027" y="13466"/>
                  <a:pt x="7215" y="12638"/>
                  <a:pt x="7215" y="11811"/>
                </a:cubicBezTo>
                <a:cubicBezTo>
                  <a:pt x="7215" y="11811"/>
                  <a:pt x="7215" y="11811"/>
                  <a:pt x="7621" y="11811"/>
                </a:cubicBezTo>
                <a:lnTo>
                  <a:pt x="8027" y="11811"/>
                </a:lnTo>
                <a:cubicBezTo>
                  <a:pt x="7215" y="11397"/>
                  <a:pt x="6403" y="10616"/>
                  <a:pt x="6403" y="9789"/>
                </a:cubicBezTo>
                <a:cubicBezTo>
                  <a:pt x="6403" y="9789"/>
                  <a:pt x="6809" y="9789"/>
                  <a:pt x="7215" y="9789"/>
                </a:cubicBezTo>
                <a:cubicBezTo>
                  <a:pt x="6809" y="9375"/>
                  <a:pt x="6403" y="8962"/>
                  <a:pt x="6403" y="8180"/>
                </a:cubicBezTo>
                <a:cubicBezTo>
                  <a:pt x="6403" y="7767"/>
                  <a:pt x="6403" y="7353"/>
                  <a:pt x="6809" y="6940"/>
                </a:cubicBezTo>
                <a:cubicBezTo>
                  <a:pt x="7621" y="8180"/>
                  <a:pt x="9199" y="9375"/>
                  <a:pt x="10777" y="9375"/>
                </a:cubicBezTo>
                <a:cubicBezTo>
                  <a:pt x="10777" y="8962"/>
                  <a:pt x="10777" y="8962"/>
                  <a:pt x="10777" y="8962"/>
                </a:cubicBezTo>
                <a:cubicBezTo>
                  <a:pt x="10777" y="7767"/>
                  <a:pt x="11995" y="6526"/>
                  <a:pt x="13167" y="6526"/>
                </a:cubicBezTo>
                <a:cubicBezTo>
                  <a:pt x="13573" y="6526"/>
                  <a:pt x="14385" y="6940"/>
                  <a:pt x="14385" y="7353"/>
                </a:cubicBezTo>
                <a:cubicBezTo>
                  <a:pt x="15197" y="7353"/>
                  <a:pt x="15603" y="6940"/>
                  <a:pt x="16008" y="6940"/>
                </a:cubicBezTo>
                <a:cubicBezTo>
                  <a:pt x="15603" y="7353"/>
                  <a:pt x="15603" y="7767"/>
                  <a:pt x="15197" y="8180"/>
                </a:cubicBezTo>
                <a:cubicBezTo>
                  <a:pt x="15603" y="8180"/>
                  <a:pt x="16008" y="7767"/>
                  <a:pt x="16414" y="7767"/>
                </a:cubicBezTo>
                <a:cubicBezTo>
                  <a:pt x="16008" y="8180"/>
                  <a:pt x="15603" y="8594"/>
                  <a:pt x="15197" y="896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28" name="Shape 328"/>
          <p:cNvSpPr/>
          <p:nvPr/>
        </p:nvSpPr>
        <p:spPr>
          <a:xfrm>
            <a:off x="11579728" y="8841906"/>
            <a:ext cx="315992" cy="316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45" y="0"/>
                </a:moveTo>
                <a:cubicBezTo>
                  <a:pt x="4790" y="0"/>
                  <a:pt x="0" y="4917"/>
                  <a:pt x="0" y="10616"/>
                </a:cubicBezTo>
                <a:cubicBezTo>
                  <a:pt x="0" y="16683"/>
                  <a:pt x="4790" y="21600"/>
                  <a:pt x="10845" y="21600"/>
                </a:cubicBezTo>
                <a:cubicBezTo>
                  <a:pt x="16810" y="21600"/>
                  <a:pt x="21600" y="16683"/>
                  <a:pt x="21600" y="10616"/>
                </a:cubicBezTo>
                <a:cubicBezTo>
                  <a:pt x="21600" y="4917"/>
                  <a:pt x="16810" y="0"/>
                  <a:pt x="10845" y="0"/>
                </a:cubicBezTo>
                <a:close/>
                <a:moveTo>
                  <a:pt x="13240" y="7353"/>
                </a:moveTo>
                <a:cubicBezTo>
                  <a:pt x="11613" y="7353"/>
                  <a:pt x="11613" y="7353"/>
                  <a:pt x="11613" y="7353"/>
                </a:cubicBezTo>
                <a:cubicBezTo>
                  <a:pt x="11613" y="7353"/>
                  <a:pt x="11252" y="7767"/>
                  <a:pt x="11252" y="8180"/>
                </a:cubicBezTo>
                <a:cubicBezTo>
                  <a:pt x="11252" y="8962"/>
                  <a:pt x="11252" y="8962"/>
                  <a:pt x="11252" y="8962"/>
                </a:cubicBezTo>
                <a:cubicBezTo>
                  <a:pt x="13240" y="8962"/>
                  <a:pt x="13240" y="8962"/>
                  <a:pt x="13240" y="8962"/>
                </a:cubicBezTo>
                <a:cubicBezTo>
                  <a:pt x="13240" y="11030"/>
                  <a:pt x="13240" y="11030"/>
                  <a:pt x="13240" y="11030"/>
                </a:cubicBezTo>
                <a:cubicBezTo>
                  <a:pt x="11252" y="11030"/>
                  <a:pt x="11252" y="11030"/>
                  <a:pt x="11252" y="11030"/>
                </a:cubicBezTo>
                <a:cubicBezTo>
                  <a:pt x="11252" y="15901"/>
                  <a:pt x="11252" y="15901"/>
                  <a:pt x="11252" y="15901"/>
                </a:cubicBezTo>
                <a:cubicBezTo>
                  <a:pt x="9625" y="15901"/>
                  <a:pt x="9625" y="15901"/>
                  <a:pt x="9625" y="15901"/>
                </a:cubicBezTo>
                <a:cubicBezTo>
                  <a:pt x="9625" y="11030"/>
                  <a:pt x="9625" y="11030"/>
                  <a:pt x="9625" y="11030"/>
                </a:cubicBezTo>
                <a:cubicBezTo>
                  <a:pt x="7637" y="11030"/>
                  <a:pt x="7637" y="11030"/>
                  <a:pt x="7637" y="11030"/>
                </a:cubicBezTo>
                <a:cubicBezTo>
                  <a:pt x="7637" y="8962"/>
                  <a:pt x="7637" y="8962"/>
                  <a:pt x="7637" y="8962"/>
                </a:cubicBezTo>
                <a:cubicBezTo>
                  <a:pt x="9625" y="8962"/>
                  <a:pt x="9625" y="8962"/>
                  <a:pt x="9625" y="8962"/>
                </a:cubicBezTo>
                <a:cubicBezTo>
                  <a:pt x="9625" y="8180"/>
                  <a:pt x="9625" y="8180"/>
                  <a:pt x="9625" y="8180"/>
                </a:cubicBezTo>
                <a:cubicBezTo>
                  <a:pt x="9625" y="6940"/>
                  <a:pt x="10393" y="5745"/>
                  <a:pt x="11613" y="5745"/>
                </a:cubicBezTo>
                <a:cubicBezTo>
                  <a:pt x="13240" y="5745"/>
                  <a:pt x="13240" y="5745"/>
                  <a:pt x="13240" y="5745"/>
                </a:cubicBezTo>
                <a:lnTo>
                  <a:pt x="13240" y="735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29" name="Shape 329"/>
          <p:cNvSpPr/>
          <p:nvPr/>
        </p:nvSpPr>
        <p:spPr>
          <a:xfrm>
            <a:off x="11935070" y="8846150"/>
            <a:ext cx="315957" cy="314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90" y="0"/>
                  <a:pt x="0" y="4917"/>
                  <a:pt x="0" y="10616"/>
                </a:cubicBezTo>
                <a:cubicBezTo>
                  <a:pt x="0" y="16729"/>
                  <a:pt x="4790" y="21600"/>
                  <a:pt x="10800" y="21600"/>
                </a:cubicBezTo>
                <a:cubicBezTo>
                  <a:pt x="16810" y="21600"/>
                  <a:pt x="21600" y="16729"/>
                  <a:pt x="21600" y="10616"/>
                </a:cubicBezTo>
                <a:cubicBezTo>
                  <a:pt x="21600" y="4917"/>
                  <a:pt x="16810" y="0"/>
                  <a:pt x="10800" y="0"/>
                </a:cubicBezTo>
                <a:close/>
                <a:moveTo>
                  <a:pt x="7998" y="15534"/>
                </a:moveTo>
                <a:cubicBezTo>
                  <a:pt x="6010" y="15534"/>
                  <a:pt x="6010" y="15534"/>
                  <a:pt x="6010" y="15534"/>
                </a:cubicBezTo>
                <a:cubicBezTo>
                  <a:pt x="6010" y="8180"/>
                  <a:pt x="6010" y="8180"/>
                  <a:pt x="6010" y="8180"/>
                </a:cubicBezTo>
                <a:cubicBezTo>
                  <a:pt x="7998" y="8180"/>
                  <a:pt x="7998" y="8180"/>
                  <a:pt x="7998" y="8180"/>
                </a:cubicBezTo>
                <a:lnTo>
                  <a:pt x="7998" y="15534"/>
                </a:lnTo>
                <a:close/>
                <a:moveTo>
                  <a:pt x="7185" y="7353"/>
                </a:moveTo>
                <a:cubicBezTo>
                  <a:pt x="6372" y="7353"/>
                  <a:pt x="6010" y="6940"/>
                  <a:pt x="6010" y="6158"/>
                </a:cubicBezTo>
                <a:cubicBezTo>
                  <a:pt x="6010" y="5745"/>
                  <a:pt x="6372" y="4917"/>
                  <a:pt x="7185" y="4917"/>
                </a:cubicBezTo>
                <a:cubicBezTo>
                  <a:pt x="7592" y="4917"/>
                  <a:pt x="7998" y="5745"/>
                  <a:pt x="8405" y="6158"/>
                </a:cubicBezTo>
                <a:cubicBezTo>
                  <a:pt x="8405" y="6940"/>
                  <a:pt x="7592" y="7353"/>
                  <a:pt x="7185" y="7353"/>
                </a:cubicBezTo>
                <a:close/>
                <a:moveTo>
                  <a:pt x="15997" y="15534"/>
                </a:moveTo>
                <a:cubicBezTo>
                  <a:pt x="14008" y="15534"/>
                  <a:pt x="14008" y="15534"/>
                  <a:pt x="14008" y="15534"/>
                </a:cubicBezTo>
                <a:cubicBezTo>
                  <a:pt x="14008" y="11443"/>
                  <a:pt x="14008" y="11443"/>
                  <a:pt x="14008" y="11443"/>
                </a:cubicBezTo>
                <a:cubicBezTo>
                  <a:pt x="14008" y="10616"/>
                  <a:pt x="13556" y="9789"/>
                  <a:pt x="12833" y="9789"/>
                </a:cubicBezTo>
                <a:cubicBezTo>
                  <a:pt x="12427" y="9789"/>
                  <a:pt x="11975" y="10203"/>
                  <a:pt x="11568" y="10616"/>
                </a:cubicBezTo>
                <a:lnTo>
                  <a:pt x="11568" y="11030"/>
                </a:lnTo>
                <a:cubicBezTo>
                  <a:pt x="11568" y="15534"/>
                  <a:pt x="11568" y="15534"/>
                  <a:pt x="11568" y="15534"/>
                </a:cubicBezTo>
                <a:cubicBezTo>
                  <a:pt x="9580" y="15534"/>
                  <a:pt x="9580" y="15534"/>
                  <a:pt x="9580" y="15534"/>
                </a:cubicBezTo>
                <a:cubicBezTo>
                  <a:pt x="9580" y="10616"/>
                  <a:pt x="9580" y="10616"/>
                  <a:pt x="9580" y="10616"/>
                </a:cubicBezTo>
                <a:cubicBezTo>
                  <a:pt x="9580" y="9421"/>
                  <a:pt x="9580" y="9008"/>
                  <a:pt x="9173" y="8180"/>
                </a:cubicBezTo>
                <a:cubicBezTo>
                  <a:pt x="11162" y="8180"/>
                  <a:pt x="11162" y="8180"/>
                  <a:pt x="11162" y="8180"/>
                </a:cubicBezTo>
                <a:cubicBezTo>
                  <a:pt x="11162" y="9008"/>
                  <a:pt x="11162" y="9008"/>
                  <a:pt x="11162" y="9008"/>
                </a:cubicBezTo>
                <a:cubicBezTo>
                  <a:pt x="11568" y="9008"/>
                  <a:pt x="11568" y="9008"/>
                  <a:pt x="11568" y="9008"/>
                </a:cubicBezTo>
                <a:cubicBezTo>
                  <a:pt x="11568" y="8594"/>
                  <a:pt x="12427" y="8180"/>
                  <a:pt x="13556" y="8180"/>
                </a:cubicBezTo>
                <a:cubicBezTo>
                  <a:pt x="15228" y="8180"/>
                  <a:pt x="15997" y="9008"/>
                  <a:pt x="15997" y="11030"/>
                </a:cubicBezTo>
                <a:lnTo>
                  <a:pt x="15997" y="1553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330" name="image3.jpeg"/>
          <p:cNvPicPr>
            <a:picLocks noChangeAspect="1"/>
          </p:cNvPicPr>
          <p:nvPr/>
        </p:nvPicPr>
        <p:blipFill>
          <a:blip r:embed="rId3">
            <a:extLst/>
          </a:blip>
          <a:srcRect l="13285" t="806" r="13352" b="1458"/>
          <a:stretch>
            <a:fillRect/>
          </a:stretch>
        </p:blipFill>
        <p:spPr>
          <a:xfrm>
            <a:off x="-4516" y="705"/>
            <a:ext cx="13013714" cy="9752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屏幕快照 2016-08-17 上午10.04.1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4629" y="1083665"/>
            <a:ext cx="12104116" cy="83259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14:prism dir="l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Class="entr" nodeType="afterEffect" presetSubtype="4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Class="entr" nodeType="after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Class="entr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Class="entr" nodeType="afterEffect" presetSubtype="4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Class="entr" nodeType="afterEffect" presetSubtype="4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Class="entr" nodeType="afterEffect" presetSubtype="4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Class="entr" nodeType="afterEffect" presetSubtype="4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Class="entr" nodeType="afterEffect" presetSubtype="4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Class="entr" nodeType="afterEffect" presetSubtype="4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Class="entr" nodeType="afterEffect" presetSubtype="4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Class="entr" nodeType="afterEffect" presetSubtype="4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Class="entr" nodeType="afterEffect" presetSubtype="4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Class="entr" nodeType="afterEffect" presetSubtype="4" presetID="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0" presetClass="entr" nodeType="afterEffect" presetSubtype="4" presetID="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5" presetClass="entr" nodeType="afterEffect" presetSubtype="4" presetID="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0" presetClass="entr" nodeType="afterEffect" presetSubtype="4" presetID="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5" presetClass="entr" nodeType="afterEffect" presetSubtype="4" presetID="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0" presetClass="entr" nodeType="afterEffect" presetSubtype="4" presetID="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5" presetClass="entr" nodeType="afterEffect" presetSubtype="4" presetID="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0" presetClass="entr" nodeType="afterEffect" presetSubtype="4" presetID="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5" presetClass="entr" nodeType="afterEffect" presetSubtype="4" presetID="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0" presetClass="entr" nodeType="afterEffect" presetSubtype="4" presetID="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5" presetClass="entr" nodeType="afterEffect" presetSubtype="4" presetID="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60" presetClass="entr" nodeType="afterEffect" presetSubtype="4" presetID="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6000"/>
                            </p:stCondLst>
                            <p:childTnLst>
                              <p:par>
                                <p:cTn id="165" presetClass="entr" nodeType="afterEffect" presetSubtype="4" presetID="2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6500"/>
                            </p:stCondLst>
                            <p:childTnLst>
                              <p:par>
                                <p:cTn id="170" presetClass="entr" nodeType="afterEffect" presetSubtype="4" presetID="2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75" presetClass="entr" nodeType="afterEffect" presetSubtype="4" presetID="2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7500"/>
                            </p:stCondLst>
                            <p:childTnLst>
                              <p:par>
                                <p:cTn id="180" presetClass="entr" nodeType="afterEffect" presetSubtype="4" presetID="2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85" presetClass="entr" nodeType="afterEffect" presetSubtype="4" presetID="2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8500"/>
                            </p:stCondLst>
                            <p:childTnLst>
                              <p:par>
                                <p:cTn id="190" presetClass="entr" nodeType="afterEffect" presetSubtype="4" presetID="2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1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9000"/>
                            </p:stCondLst>
                            <p:childTnLst>
                              <p:par>
                                <p:cTn id="195" presetClass="entr" nodeType="afterEffect" presetSubtype="4" presetID="2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9500"/>
                            </p:stCondLst>
                            <p:childTnLst>
                              <p:par>
                                <p:cTn id="200" presetClass="entr" nodeType="afterEffect" presetSubtype="4" presetID="2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1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0000"/>
                            </p:stCondLst>
                            <p:childTnLst>
                              <p:par>
                                <p:cTn id="205" presetClass="entr" nodeType="afterEffect" presetSubtype="4" presetID="2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6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0500"/>
                            </p:stCondLst>
                            <p:childTnLst>
                              <p:par>
                                <p:cTn id="210" presetClass="entr" nodeType="afterEffect" presetSubtype="4" presetID="2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1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0" grpId="10"/>
      <p:bldP build="whole" bldLvl="1" animBg="1" rev="0" advAuto="0" spid="315" grpId="31"/>
      <p:bldP build="whole" bldLvl="1" animBg="1" rev="0" advAuto="0" spid="329" grpId="42"/>
      <p:bldP build="whole" bldLvl="1" animBg="1" rev="0" advAuto="0" spid="289" grpId="9"/>
      <p:bldP build="whole" bldLvl="1" animBg="1" rev="0" advAuto="0" spid="301" grpId="19"/>
      <p:bldP build="whole" bldLvl="1" animBg="1" rev="0" advAuto="0" spid="305" grpId="23"/>
      <p:bldP build="whole" bldLvl="1" animBg="1" rev="0" advAuto="0" spid="297" grpId="17"/>
      <p:bldP build="whole" bldLvl="1" animBg="1" rev="0" advAuto="0" spid="310" grpId="26"/>
      <p:bldP build="whole" bldLvl="1" animBg="1" rev="0" advAuto="0" spid="280" grpId="2"/>
      <p:bldP build="whole" bldLvl="1" animBg="1" rev="0" advAuto="0" spid="302" grpId="20"/>
      <p:bldP build="whole" bldLvl="1" animBg="1" rev="0" advAuto="0" spid="283" grpId="5"/>
      <p:bldP build="whole" bldLvl="1" animBg="1" rev="0" advAuto="0" spid="320" grpId="36"/>
      <p:bldP build="whole" bldLvl="1" animBg="1" rev="0" advAuto="0" spid="321" grpId="37"/>
      <p:bldP build="whole" bldLvl="1" animBg="1" rev="0" advAuto="0" spid="325" grpId="38"/>
      <p:bldP build="whole" bldLvl="1" animBg="1" rev="0" advAuto="0" spid="326" grpId="39"/>
      <p:bldP build="whole" bldLvl="1" animBg="1" rev="0" advAuto="0" spid="288" grpId="8"/>
      <p:bldP build="whole" bldLvl="1" animBg="1" rev="0" advAuto="0" spid="296" grpId="16"/>
      <p:bldP build="whole" bldLvl="1" animBg="1" rev="0" advAuto="0" spid="303" grpId="21"/>
      <p:bldP build="whole" bldLvl="1" animBg="1" rev="0" advAuto="0" spid="312" grpId="28"/>
      <p:bldP build="whole" bldLvl="1" animBg="1" rev="0" advAuto="0" spid="279" grpId="1"/>
      <p:bldP build="whole" bldLvl="1" animBg="1" rev="0" advAuto="0" spid="292" grpId="12"/>
      <p:bldP build="whole" bldLvl="1" animBg="1" rev="0" advAuto="0" spid="300" grpId="18"/>
      <p:bldP build="whole" bldLvl="1" animBg="1" rev="0" advAuto="0" spid="281" grpId="3"/>
      <p:bldP build="whole" bldLvl="1" animBg="1" rev="0" advAuto="0" spid="309" grpId="25"/>
      <p:bldP build="whole" bldLvl="1" animBg="1" rev="0" advAuto="0" spid="295" grpId="15"/>
      <p:bldP build="whole" bldLvl="1" animBg="1" rev="0" advAuto="0" spid="317" grpId="33"/>
      <p:bldP build="whole" bldLvl="1" animBg="1" rev="0" advAuto="0" spid="327" grpId="40"/>
      <p:bldP build="whole" bldLvl="1" animBg="1" rev="0" advAuto="0" spid="294" grpId="14"/>
      <p:bldP build="whole" bldLvl="1" animBg="1" rev="0" advAuto="0" spid="314" grpId="30"/>
      <p:bldP build="whole" bldLvl="1" animBg="1" rev="0" advAuto="0" spid="328" grpId="41"/>
      <p:bldP build="whole" bldLvl="1" animBg="1" rev="0" advAuto="0" spid="311" grpId="27"/>
      <p:bldP build="whole" bldLvl="1" animBg="1" rev="0" advAuto="0" spid="287" grpId="7"/>
      <p:bldP build="whole" bldLvl="1" animBg="1" rev="0" advAuto="0" spid="316" grpId="32"/>
      <p:bldP build="whole" bldLvl="1" animBg="1" rev="0" advAuto="0" spid="306" grpId="24"/>
      <p:bldP build="whole" bldLvl="1" animBg="1" rev="0" advAuto="0" spid="313" grpId="29"/>
      <p:bldP build="whole" bldLvl="1" animBg="1" rev="0" advAuto="0" spid="284" grpId="6"/>
      <p:bldP build="whole" bldLvl="1" animBg="1" rev="0" advAuto="0" spid="304" grpId="22"/>
      <p:bldP build="whole" bldLvl="1" animBg="1" rev="0" advAuto="0" spid="291" grpId="11"/>
      <p:bldP build="whole" bldLvl="1" animBg="1" rev="0" advAuto="0" spid="318" grpId="34"/>
      <p:bldP build="whole" bldLvl="1" animBg="1" rev="0" advAuto="0" spid="282" grpId="4"/>
      <p:bldP build="whole" bldLvl="1" animBg="1" rev="0" advAuto="0" spid="319" grpId="35"/>
      <p:bldP build="whole" bldLvl="1" animBg="1" rev="0" advAuto="0" spid="293" grpId="1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image12-small.jpg" descr="photo-1422405153578-4bd676b19036.jpeg"/>
          <p:cNvPicPr>
            <a:picLocks noChangeAspect="1"/>
          </p:cNvPicPr>
          <p:nvPr/>
        </p:nvPicPr>
        <p:blipFill>
          <a:blip r:embed="rId2">
            <a:extLst/>
          </a:blip>
          <a:srcRect l="0" t="7802" r="0" b="7802"/>
          <a:stretch>
            <a:fillRect/>
          </a:stretch>
        </p:blipFill>
        <p:spPr>
          <a:xfrm>
            <a:off x="-1" y="0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hape 334"/>
          <p:cNvSpPr/>
          <p:nvPr/>
        </p:nvSpPr>
        <p:spPr>
          <a:xfrm>
            <a:off x="-1" y="-1"/>
            <a:ext cx="13016688" cy="9753601"/>
          </a:xfrm>
          <a:prstGeom prst="rect">
            <a:avLst/>
          </a:prstGeom>
          <a:gradFill>
            <a:gsLst>
              <a:gs pos="26000">
                <a:srgbClr val="1EA185">
                  <a:alpha val="58999"/>
                </a:srgbClr>
              </a:gs>
              <a:gs pos="68000">
                <a:srgbClr val="0F5143">
                  <a:alpha val="60000"/>
                </a:srgbClr>
              </a:gs>
            </a:gsLst>
            <a:lin ang="3360000"/>
          </a:gradFill>
          <a:ln w="12700">
            <a:miter lim="400000"/>
          </a:ln>
        </p:spPr>
        <p:txBody>
          <a:bodyPr lIns="32511" tIns="32511" rIns="32511" bIns="32511" anchor="ctr"/>
          <a:lstStyle/>
          <a:p>
            <a:pPr defTabSz="975424">
              <a:defRPr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35" name="Shape 335"/>
          <p:cNvSpPr/>
          <p:nvPr/>
        </p:nvSpPr>
        <p:spPr>
          <a:xfrm>
            <a:off x="1609671" y="7330488"/>
            <a:ext cx="1540251" cy="418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6" tIns="65026" rIns="65026" bIns="65026">
            <a:spAutoFit/>
          </a:bodyPr>
          <a:lstStyle/>
          <a:p>
            <a:pPr defTabSz="325120">
              <a:defRPr sz="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Devices from costumers</a:t>
            </a:r>
            <a:endParaRPr sz="800">
              <a:solidFill>
                <a:srgbClr val="BD392F"/>
              </a:solidFill>
            </a:endParaRPr>
          </a:p>
          <a:p>
            <a:pPr defTabSz="325120">
              <a:defRPr sz="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Lorem ipsum dolor sit</a:t>
            </a:r>
          </a:p>
        </p:txBody>
      </p:sp>
      <p:sp>
        <p:nvSpPr>
          <p:cNvPr id="336" name="Shape 336"/>
          <p:cNvSpPr/>
          <p:nvPr/>
        </p:nvSpPr>
        <p:spPr>
          <a:xfrm>
            <a:off x="1767910" y="2795745"/>
            <a:ext cx="1219789" cy="1958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84" h="21600" fill="norm" stroke="1" extrusionOk="0">
                <a:moveTo>
                  <a:pt x="9874" y="2713"/>
                </a:moveTo>
                <a:cubicBezTo>
                  <a:pt x="11313" y="2713"/>
                  <a:pt x="13013" y="3099"/>
                  <a:pt x="14143" y="3904"/>
                </a:cubicBezTo>
                <a:cubicBezTo>
                  <a:pt x="15012" y="4678"/>
                  <a:pt x="15839" y="5633"/>
                  <a:pt x="15839" y="6825"/>
                </a:cubicBezTo>
                <a:cubicBezTo>
                  <a:pt x="15839" y="7777"/>
                  <a:pt x="15012" y="8761"/>
                  <a:pt x="14143" y="9535"/>
                </a:cubicBezTo>
                <a:cubicBezTo>
                  <a:pt x="13835" y="9742"/>
                  <a:pt x="11878" y="11084"/>
                  <a:pt x="9874" y="13228"/>
                </a:cubicBezTo>
                <a:cubicBezTo>
                  <a:pt x="7874" y="11084"/>
                  <a:pt x="5870" y="9742"/>
                  <a:pt x="5609" y="9535"/>
                </a:cubicBezTo>
                <a:cubicBezTo>
                  <a:pt x="4474" y="8761"/>
                  <a:pt x="3909" y="7777"/>
                  <a:pt x="3909" y="6825"/>
                </a:cubicBezTo>
                <a:cubicBezTo>
                  <a:pt x="3909" y="5633"/>
                  <a:pt x="4474" y="4678"/>
                  <a:pt x="5609" y="3904"/>
                </a:cubicBezTo>
                <a:cubicBezTo>
                  <a:pt x="6739" y="3099"/>
                  <a:pt x="8178" y="2713"/>
                  <a:pt x="9874" y="2713"/>
                </a:cubicBezTo>
                <a:lnTo>
                  <a:pt x="9874" y="0"/>
                </a:lnTo>
                <a:cubicBezTo>
                  <a:pt x="7305" y="0"/>
                  <a:pt x="4740" y="566"/>
                  <a:pt x="2778" y="1939"/>
                </a:cubicBezTo>
                <a:cubicBezTo>
                  <a:pt x="-926" y="4678"/>
                  <a:pt x="-926" y="8940"/>
                  <a:pt x="2778" y="11471"/>
                </a:cubicBezTo>
                <a:cubicBezTo>
                  <a:pt x="2778" y="11471"/>
                  <a:pt x="9874" y="16149"/>
                  <a:pt x="9874" y="21600"/>
                </a:cubicBezTo>
                <a:cubicBezTo>
                  <a:pt x="9874" y="16149"/>
                  <a:pt x="16713" y="11471"/>
                  <a:pt x="16713" y="11471"/>
                </a:cubicBezTo>
                <a:cubicBezTo>
                  <a:pt x="20674" y="8940"/>
                  <a:pt x="20674" y="4678"/>
                  <a:pt x="16713" y="1939"/>
                </a:cubicBezTo>
                <a:cubicBezTo>
                  <a:pt x="15012" y="566"/>
                  <a:pt x="12443" y="0"/>
                  <a:pt x="9874" y="0"/>
                </a:cubicBezTo>
                <a:lnTo>
                  <a:pt x="9874" y="271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37" name="Shape 337"/>
          <p:cNvSpPr/>
          <p:nvPr/>
        </p:nvSpPr>
        <p:spPr>
          <a:xfrm>
            <a:off x="2255967" y="3290573"/>
            <a:ext cx="247666" cy="245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938"/>
                </a:moveTo>
                <a:cubicBezTo>
                  <a:pt x="21600" y="15442"/>
                  <a:pt x="16911" y="21600"/>
                  <a:pt x="10789" y="21600"/>
                </a:cubicBezTo>
                <a:cubicBezTo>
                  <a:pt x="4689" y="21600"/>
                  <a:pt x="0" y="15442"/>
                  <a:pt x="0" y="10938"/>
                </a:cubicBezTo>
                <a:cubicBezTo>
                  <a:pt x="0" y="4527"/>
                  <a:pt x="4689" y="0"/>
                  <a:pt x="10789" y="0"/>
                </a:cubicBezTo>
                <a:cubicBezTo>
                  <a:pt x="16911" y="0"/>
                  <a:pt x="21600" y="4527"/>
                  <a:pt x="21600" y="1093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38" name="Shape 338"/>
          <p:cNvSpPr/>
          <p:nvPr/>
        </p:nvSpPr>
        <p:spPr>
          <a:xfrm>
            <a:off x="3386734" y="3720990"/>
            <a:ext cx="1219789" cy="1958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84" h="21600" fill="norm" stroke="1" extrusionOk="0">
                <a:moveTo>
                  <a:pt x="9874" y="2713"/>
                </a:moveTo>
                <a:cubicBezTo>
                  <a:pt x="11313" y="2713"/>
                  <a:pt x="13013" y="3099"/>
                  <a:pt x="14143" y="3904"/>
                </a:cubicBezTo>
                <a:cubicBezTo>
                  <a:pt x="15012" y="4678"/>
                  <a:pt x="15839" y="5633"/>
                  <a:pt x="15839" y="6825"/>
                </a:cubicBezTo>
                <a:cubicBezTo>
                  <a:pt x="15839" y="7777"/>
                  <a:pt x="15012" y="8761"/>
                  <a:pt x="14143" y="9535"/>
                </a:cubicBezTo>
                <a:cubicBezTo>
                  <a:pt x="13835" y="9742"/>
                  <a:pt x="11878" y="11084"/>
                  <a:pt x="9874" y="13228"/>
                </a:cubicBezTo>
                <a:cubicBezTo>
                  <a:pt x="7874" y="11084"/>
                  <a:pt x="5870" y="9742"/>
                  <a:pt x="5609" y="9535"/>
                </a:cubicBezTo>
                <a:cubicBezTo>
                  <a:pt x="4474" y="8761"/>
                  <a:pt x="3909" y="7777"/>
                  <a:pt x="3909" y="6825"/>
                </a:cubicBezTo>
                <a:cubicBezTo>
                  <a:pt x="3909" y="5633"/>
                  <a:pt x="4474" y="4678"/>
                  <a:pt x="5609" y="3904"/>
                </a:cubicBezTo>
                <a:cubicBezTo>
                  <a:pt x="6739" y="3099"/>
                  <a:pt x="8178" y="2713"/>
                  <a:pt x="9874" y="2713"/>
                </a:cubicBezTo>
                <a:lnTo>
                  <a:pt x="9874" y="0"/>
                </a:lnTo>
                <a:cubicBezTo>
                  <a:pt x="7305" y="0"/>
                  <a:pt x="4740" y="566"/>
                  <a:pt x="2778" y="1939"/>
                </a:cubicBezTo>
                <a:cubicBezTo>
                  <a:pt x="-926" y="4678"/>
                  <a:pt x="-926" y="8940"/>
                  <a:pt x="2778" y="11471"/>
                </a:cubicBezTo>
                <a:cubicBezTo>
                  <a:pt x="2778" y="11471"/>
                  <a:pt x="9874" y="16149"/>
                  <a:pt x="9874" y="21600"/>
                </a:cubicBezTo>
                <a:cubicBezTo>
                  <a:pt x="9874" y="16149"/>
                  <a:pt x="16713" y="11471"/>
                  <a:pt x="16713" y="11471"/>
                </a:cubicBezTo>
                <a:cubicBezTo>
                  <a:pt x="20674" y="8940"/>
                  <a:pt x="20674" y="4678"/>
                  <a:pt x="16713" y="1939"/>
                </a:cubicBezTo>
                <a:cubicBezTo>
                  <a:pt x="15012" y="566"/>
                  <a:pt x="12443" y="0"/>
                  <a:pt x="9874" y="0"/>
                </a:cubicBezTo>
                <a:lnTo>
                  <a:pt x="9874" y="271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39" name="Shape 339"/>
          <p:cNvSpPr/>
          <p:nvPr/>
        </p:nvSpPr>
        <p:spPr>
          <a:xfrm>
            <a:off x="3874791" y="4215820"/>
            <a:ext cx="247667" cy="245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938"/>
                </a:moveTo>
                <a:cubicBezTo>
                  <a:pt x="21600" y="15442"/>
                  <a:pt x="16911" y="21600"/>
                  <a:pt x="10789" y="21600"/>
                </a:cubicBezTo>
                <a:cubicBezTo>
                  <a:pt x="4689" y="21600"/>
                  <a:pt x="0" y="15442"/>
                  <a:pt x="0" y="10938"/>
                </a:cubicBezTo>
                <a:cubicBezTo>
                  <a:pt x="0" y="4527"/>
                  <a:pt x="4689" y="0"/>
                  <a:pt x="10789" y="0"/>
                </a:cubicBezTo>
                <a:cubicBezTo>
                  <a:pt x="16911" y="0"/>
                  <a:pt x="21600" y="4527"/>
                  <a:pt x="21600" y="1093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40" name="Shape 340"/>
          <p:cNvSpPr/>
          <p:nvPr/>
        </p:nvSpPr>
        <p:spPr>
          <a:xfrm>
            <a:off x="5029900" y="2795745"/>
            <a:ext cx="1219789" cy="1958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84" h="21600" fill="norm" stroke="1" extrusionOk="0">
                <a:moveTo>
                  <a:pt x="9874" y="2713"/>
                </a:moveTo>
                <a:cubicBezTo>
                  <a:pt x="11313" y="2713"/>
                  <a:pt x="13013" y="3099"/>
                  <a:pt x="14143" y="3904"/>
                </a:cubicBezTo>
                <a:cubicBezTo>
                  <a:pt x="15012" y="4678"/>
                  <a:pt x="15839" y="5633"/>
                  <a:pt x="15839" y="6825"/>
                </a:cubicBezTo>
                <a:cubicBezTo>
                  <a:pt x="15839" y="7777"/>
                  <a:pt x="15012" y="8761"/>
                  <a:pt x="14143" y="9535"/>
                </a:cubicBezTo>
                <a:cubicBezTo>
                  <a:pt x="13835" y="9742"/>
                  <a:pt x="11878" y="11084"/>
                  <a:pt x="9874" y="13228"/>
                </a:cubicBezTo>
                <a:cubicBezTo>
                  <a:pt x="7874" y="11084"/>
                  <a:pt x="5870" y="9742"/>
                  <a:pt x="5609" y="9535"/>
                </a:cubicBezTo>
                <a:cubicBezTo>
                  <a:pt x="4474" y="8761"/>
                  <a:pt x="3909" y="7777"/>
                  <a:pt x="3909" y="6825"/>
                </a:cubicBezTo>
                <a:cubicBezTo>
                  <a:pt x="3909" y="5633"/>
                  <a:pt x="4474" y="4678"/>
                  <a:pt x="5609" y="3904"/>
                </a:cubicBezTo>
                <a:cubicBezTo>
                  <a:pt x="6739" y="3099"/>
                  <a:pt x="8178" y="2713"/>
                  <a:pt x="9874" y="2713"/>
                </a:cubicBezTo>
                <a:lnTo>
                  <a:pt x="9874" y="0"/>
                </a:lnTo>
                <a:cubicBezTo>
                  <a:pt x="7305" y="0"/>
                  <a:pt x="4740" y="566"/>
                  <a:pt x="2778" y="1939"/>
                </a:cubicBezTo>
                <a:cubicBezTo>
                  <a:pt x="-926" y="4678"/>
                  <a:pt x="-926" y="8940"/>
                  <a:pt x="2778" y="11471"/>
                </a:cubicBezTo>
                <a:cubicBezTo>
                  <a:pt x="2778" y="11471"/>
                  <a:pt x="9874" y="16149"/>
                  <a:pt x="9874" y="21600"/>
                </a:cubicBezTo>
                <a:cubicBezTo>
                  <a:pt x="9874" y="16149"/>
                  <a:pt x="16713" y="11471"/>
                  <a:pt x="16713" y="11471"/>
                </a:cubicBezTo>
                <a:cubicBezTo>
                  <a:pt x="20674" y="8940"/>
                  <a:pt x="20674" y="4678"/>
                  <a:pt x="16713" y="1939"/>
                </a:cubicBezTo>
                <a:cubicBezTo>
                  <a:pt x="15012" y="566"/>
                  <a:pt x="12443" y="0"/>
                  <a:pt x="9874" y="0"/>
                </a:cubicBezTo>
                <a:lnTo>
                  <a:pt x="9874" y="271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41" name="Shape 341"/>
          <p:cNvSpPr/>
          <p:nvPr/>
        </p:nvSpPr>
        <p:spPr>
          <a:xfrm>
            <a:off x="5517956" y="3290573"/>
            <a:ext cx="247667" cy="245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938"/>
                </a:moveTo>
                <a:cubicBezTo>
                  <a:pt x="21600" y="15442"/>
                  <a:pt x="16911" y="21600"/>
                  <a:pt x="10789" y="21600"/>
                </a:cubicBezTo>
                <a:cubicBezTo>
                  <a:pt x="4689" y="21600"/>
                  <a:pt x="0" y="15442"/>
                  <a:pt x="0" y="10938"/>
                </a:cubicBezTo>
                <a:cubicBezTo>
                  <a:pt x="0" y="4527"/>
                  <a:pt x="4689" y="0"/>
                  <a:pt x="10789" y="0"/>
                </a:cubicBezTo>
                <a:cubicBezTo>
                  <a:pt x="16911" y="0"/>
                  <a:pt x="21600" y="4527"/>
                  <a:pt x="21600" y="1093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42" name="Shape 342"/>
          <p:cNvSpPr/>
          <p:nvPr/>
        </p:nvSpPr>
        <p:spPr>
          <a:xfrm>
            <a:off x="6673067" y="3720990"/>
            <a:ext cx="1219789" cy="1958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84" h="21600" fill="norm" stroke="1" extrusionOk="0">
                <a:moveTo>
                  <a:pt x="9874" y="2713"/>
                </a:moveTo>
                <a:cubicBezTo>
                  <a:pt x="11313" y="2713"/>
                  <a:pt x="13013" y="3099"/>
                  <a:pt x="14143" y="3904"/>
                </a:cubicBezTo>
                <a:cubicBezTo>
                  <a:pt x="15012" y="4678"/>
                  <a:pt x="15839" y="5633"/>
                  <a:pt x="15839" y="6825"/>
                </a:cubicBezTo>
                <a:cubicBezTo>
                  <a:pt x="15839" y="7777"/>
                  <a:pt x="15012" y="8761"/>
                  <a:pt x="14143" y="9535"/>
                </a:cubicBezTo>
                <a:cubicBezTo>
                  <a:pt x="13835" y="9742"/>
                  <a:pt x="11878" y="11084"/>
                  <a:pt x="9874" y="13228"/>
                </a:cubicBezTo>
                <a:cubicBezTo>
                  <a:pt x="7874" y="11084"/>
                  <a:pt x="5870" y="9742"/>
                  <a:pt x="5609" y="9535"/>
                </a:cubicBezTo>
                <a:cubicBezTo>
                  <a:pt x="4474" y="8761"/>
                  <a:pt x="3909" y="7777"/>
                  <a:pt x="3909" y="6825"/>
                </a:cubicBezTo>
                <a:cubicBezTo>
                  <a:pt x="3909" y="5633"/>
                  <a:pt x="4474" y="4678"/>
                  <a:pt x="5609" y="3904"/>
                </a:cubicBezTo>
                <a:cubicBezTo>
                  <a:pt x="6739" y="3099"/>
                  <a:pt x="8178" y="2713"/>
                  <a:pt x="9874" y="2713"/>
                </a:cubicBezTo>
                <a:lnTo>
                  <a:pt x="9874" y="0"/>
                </a:lnTo>
                <a:cubicBezTo>
                  <a:pt x="7305" y="0"/>
                  <a:pt x="4740" y="566"/>
                  <a:pt x="2778" y="1939"/>
                </a:cubicBezTo>
                <a:cubicBezTo>
                  <a:pt x="-926" y="4678"/>
                  <a:pt x="-926" y="8940"/>
                  <a:pt x="2778" y="11471"/>
                </a:cubicBezTo>
                <a:cubicBezTo>
                  <a:pt x="2778" y="11471"/>
                  <a:pt x="9874" y="16149"/>
                  <a:pt x="9874" y="21600"/>
                </a:cubicBezTo>
                <a:cubicBezTo>
                  <a:pt x="9874" y="16149"/>
                  <a:pt x="16713" y="11471"/>
                  <a:pt x="16713" y="11471"/>
                </a:cubicBezTo>
                <a:cubicBezTo>
                  <a:pt x="20674" y="8940"/>
                  <a:pt x="20674" y="4678"/>
                  <a:pt x="16713" y="1939"/>
                </a:cubicBezTo>
                <a:cubicBezTo>
                  <a:pt x="15012" y="566"/>
                  <a:pt x="12443" y="0"/>
                  <a:pt x="9874" y="0"/>
                </a:cubicBezTo>
                <a:lnTo>
                  <a:pt x="9874" y="271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43" name="Shape 343"/>
          <p:cNvSpPr/>
          <p:nvPr/>
        </p:nvSpPr>
        <p:spPr>
          <a:xfrm>
            <a:off x="7161124" y="4215820"/>
            <a:ext cx="247666" cy="245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938"/>
                </a:moveTo>
                <a:cubicBezTo>
                  <a:pt x="21600" y="15442"/>
                  <a:pt x="16911" y="21600"/>
                  <a:pt x="10789" y="21600"/>
                </a:cubicBezTo>
                <a:cubicBezTo>
                  <a:pt x="4689" y="21600"/>
                  <a:pt x="0" y="15442"/>
                  <a:pt x="0" y="10938"/>
                </a:cubicBezTo>
                <a:cubicBezTo>
                  <a:pt x="0" y="4527"/>
                  <a:pt x="4689" y="0"/>
                  <a:pt x="10789" y="0"/>
                </a:cubicBezTo>
                <a:cubicBezTo>
                  <a:pt x="16911" y="0"/>
                  <a:pt x="21600" y="4527"/>
                  <a:pt x="21600" y="1093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44" name="Shape 344"/>
          <p:cNvSpPr/>
          <p:nvPr/>
        </p:nvSpPr>
        <p:spPr>
          <a:xfrm>
            <a:off x="8345616" y="2795745"/>
            <a:ext cx="1219789" cy="1958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84" h="21600" fill="norm" stroke="1" extrusionOk="0">
                <a:moveTo>
                  <a:pt x="9874" y="2713"/>
                </a:moveTo>
                <a:cubicBezTo>
                  <a:pt x="11313" y="2713"/>
                  <a:pt x="13013" y="3099"/>
                  <a:pt x="14143" y="3904"/>
                </a:cubicBezTo>
                <a:cubicBezTo>
                  <a:pt x="15012" y="4678"/>
                  <a:pt x="15839" y="5633"/>
                  <a:pt x="15839" y="6825"/>
                </a:cubicBezTo>
                <a:cubicBezTo>
                  <a:pt x="15839" y="7777"/>
                  <a:pt x="15012" y="8761"/>
                  <a:pt x="14143" y="9535"/>
                </a:cubicBezTo>
                <a:cubicBezTo>
                  <a:pt x="13835" y="9742"/>
                  <a:pt x="11878" y="11084"/>
                  <a:pt x="9874" y="13228"/>
                </a:cubicBezTo>
                <a:cubicBezTo>
                  <a:pt x="7874" y="11084"/>
                  <a:pt x="5870" y="9742"/>
                  <a:pt x="5609" y="9535"/>
                </a:cubicBezTo>
                <a:cubicBezTo>
                  <a:pt x="4474" y="8761"/>
                  <a:pt x="3909" y="7777"/>
                  <a:pt x="3909" y="6825"/>
                </a:cubicBezTo>
                <a:cubicBezTo>
                  <a:pt x="3909" y="5633"/>
                  <a:pt x="4474" y="4678"/>
                  <a:pt x="5609" y="3904"/>
                </a:cubicBezTo>
                <a:cubicBezTo>
                  <a:pt x="6739" y="3099"/>
                  <a:pt x="8178" y="2713"/>
                  <a:pt x="9874" y="2713"/>
                </a:cubicBezTo>
                <a:lnTo>
                  <a:pt x="9874" y="0"/>
                </a:lnTo>
                <a:cubicBezTo>
                  <a:pt x="7305" y="0"/>
                  <a:pt x="4740" y="566"/>
                  <a:pt x="2778" y="1939"/>
                </a:cubicBezTo>
                <a:cubicBezTo>
                  <a:pt x="-926" y="4678"/>
                  <a:pt x="-926" y="8940"/>
                  <a:pt x="2778" y="11471"/>
                </a:cubicBezTo>
                <a:cubicBezTo>
                  <a:pt x="2778" y="11471"/>
                  <a:pt x="9874" y="16149"/>
                  <a:pt x="9874" y="21600"/>
                </a:cubicBezTo>
                <a:cubicBezTo>
                  <a:pt x="9874" y="16149"/>
                  <a:pt x="16713" y="11471"/>
                  <a:pt x="16713" y="11471"/>
                </a:cubicBezTo>
                <a:cubicBezTo>
                  <a:pt x="20674" y="8940"/>
                  <a:pt x="20674" y="4678"/>
                  <a:pt x="16713" y="1939"/>
                </a:cubicBezTo>
                <a:cubicBezTo>
                  <a:pt x="15012" y="566"/>
                  <a:pt x="12443" y="0"/>
                  <a:pt x="9874" y="0"/>
                </a:cubicBezTo>
                <a:lnTo>
                  <a:pt x="9874" y="271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45" name="Shape 345"/>
          <p:cNvSpPr/>
          <p:nvPr/>
        </p:nvSpPr>
        <p:spPr>
          <a:xfrm>
            <a:off x="8833677" y="3290573"/>
            <a:ext cx="247666" cy="245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938"/>
                </a:moveTo>
                <a:cubicBezTo>
                  <a:pt x="21600" y="15442"/>
                  <a:pt x="16911" y="21600"/>
                  <a:pt x="10789" y="21600"/>
                </a:cubicBezTo>
                <a:cubicBezTo>
                  <a:pt x="4689" y="21600"/>
                  <a:pt x="0" y="15442"/>
                  <a:pt x="0" y="10938"/>
                </a:cubicBezTo>
                <a:cubicBezTo>
                  <a:pt x="0" y="4527"/>
                  <a:pt x="4689" y="0"/>
                  <a:pt x="10789" y="0"/>
                </a:cubicBezTo>
                <a:cubicBezTo>
                  <a:pt x="16911" y="0"/>
                  <a:pt x="21600" y="4527"/>
                  <a:pt x="21600" y="1093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46" name="Shape 346"/>
          <p:cNvSpPr/>
          <p:nvPr/>
        </p:nvSpPr>
        <p:spPr>
          <a:xfrm>
            <a:off x="10021899" y="3665684"/>
            <a:ext cx="1219789" cy="19582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84" h="21600" fill="norm" stroke="1" extrusionOk="0">
                <a:moveTo>
                  <a:pt x="9874" y="2713"/>
                </a:moveTo>
                <a:cubicBezTo>
                  <a:pt x="11313" y="2713"/>
                  <a:pt x="13013" y="3099"/>
                  <a:pt x="14143" y="3904"/>
                </a:cubicBezTo>
                <a:cubicBezTo>
                  <a:pt x="15012" y="4678"/>
                  <a:pt x="15839" y="5633"/>
                  <a:pt x="15839" y="6825"/>
                </a:cubicBezTo>
                <a:cubicBezTo>
                  <a:pt x="15839" y="7777"/>
                  <a:pt x="15012" y="8761"/>
                  <a:pt x="14143" y="9535"/>
                </a:cubicBezTo>
                <a:cubicBezTo>
                  <a:pt x="13835" y="9742"/>
                  <a:pt x="11878" y="11084"/>
                  <a:pt x="9874" y="13228"/>
                </a:cubicBezTo>
                <a:cubicBezTo>
                  <a:pt x="7874" y="11084"/>
                  <a:pt x="5870" y="9742"/>
                  <a:pt x="5609" y="9535"/>
                </a:cubicBezTo>
                <a:cubicBezTo>
                  <a:pt x="4474" y="8761"/>
                  <a:pt x="3909" y="7777"/>
                  <a:pt x="3909" y="6825"/>
                </a:cubicBezTo>
                <a:cubicBezTo>
                  <a:pt x="3909" y="5633"/>
                  <a:pt x="4474" y="4678"/>
                  <a:pt x="5609" y="3904"/>
                </a:cubicBezTo>
                <a:cubicBezTo>
                  <a:pt x="6739" y="3099"/>
                  <a:pt x="8178" y="2713"/>
                  <a:pt x="9874" y="2713"/>
                </a:cubicBezTo>
                <a:lnTo>
                  <a:pt x="9874" y="0"/>
                </a:lnTo>
                <a:cubicBezTo>
                  <a:pt x="7305" y="0"/>
                  <a:pt x="4740" y="566"/>
                  <a:pt x="2778" y="1939"/>
                </a:cubicBezTo>
                <a:cubicBezTo>
                  <a:pt x="-926" y="4678"/>
                  <a:pt x="-926" y="8940"/>
                  <a:pt x="2778" y="11471"/>
                </a:cubicBezTo>
                <a:cubicBezTo>
                  <a:pt x="2778" y="11471"/>
                  <a:pt x="9874" y="16149"/>
                  <a:pt x="9874" y="21600"/>
                </a:cubicBezTo>
                <a:cubicBezTo>
                  <a:pt x="9874" y="16149"/>
                  <a:pt x="16713" y="11471"/>
                  <a:pt x="16713" y="11471"/>
                </a:cubicBezTo>
                <a:cubicBezTo>
                  <a:pt x="20674" y="8940"/>
                  <a:pt x="20674" y="4678"/>
                  <a:pt x="16713" y="1939"/>
                </a:cubicBezTo>
                <a:cubicBezTo>
                  <a:pt x="15012" y="566"/>
                  <a:pt x="12443" y="0"/>
                  <a:pt x="9874" y="0"/>
                </a:cubicBezTo>
                <a:lnTo>
                  <a:pt x="9874" y="271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47" name="Shape 347"/>
          <p:cNvSpPr/>
          <p:nvPr/>
        </p:nvSpPr>
        <p:spPr>
          <a:xfrm>
            <a:off x="10509955" y="4160513"/>
            <a:ext cx="247667" cy="245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938"/>
                </a:moveTo>
                <a:cubicBezTo>
                  <a:pt x="21600" y="15442"/>
                  <a:pt x="16911" y="21600"/>
                  <a:pt x="10789" y="21600"/>
                </a:cubicBezTo>
                <a:cubicBezTo>
                  <a:pt x="4689" y="21600"/>
                  <a:pt x="0" y="15442"/>
                  <a:pt x="0" y="10938"/>
                </a:cubicBezTo>
                <a:cubicBezTo>
                  <a:pt x="0" y="4527"/>
                  <a:pt x="4689" y="0"/>
                  <a:pt x="10789" y="0"/>
                </a:cubicBezTo>
                <a:cubicBezTo>
                  <a:pt x="16911" y="0"/>
                  <a:pt x="21600" y="4527"/>
                  <a:pt x="21600" y="1093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48" name="Shape 348"/>
          <p:cNvSpPr/>
          <p:nvPr/>
        </p:nvSpPr>
        <p:spPr>
          <a:xfrm>
            <a:off x="2129098" y="6590320"/>
            <a:ext cx="511988" cy="705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745" y="0"/>
                </a:moveTo>
                <a:cubicBezTo>
                  <a:pt x="1945" y="0"/>
                  <a:pt x="1945" y="0"/>
                  <a:pt x="1945" y="0"/>
                </a:cubicBezTo>
                <a:cubicBezTo>
                  <a:pt x="760" y="0"/>
                  <a:pt x="0" y="854"/>
                  <a:pt x="0" y="1411"/>
                </a:cubicBezTo>
                <a:cubicBezTo>
                  <a:pt x="0" y="20195"/>
                  <a:pt x="0" y="20195"/>
                  <a:pt x="0" y="20195"/>
                </a:cubicBezTo>
                <a:cubicBezTo>
                  <a:pt x="0" y="21049"/>
                  <a:pt x="760" y="21600"/>
                  <a:pt x="1945" y="21600"/>
                </a:cubicBezTo>
                <a:cubicBezTo>
                  <a:pt x="19745" y="21600"/>
                  <a:pt x="19745" y="21600"/>
                  <a:pt x="19745" y="21600"/>
                </a:cubicBezTo>
                <a:cubicBezTo>
                  <a:pt x="20497" y="21600"/>
                  <a:pt x="21600" y="21049"/>
                  <a:pt x="21600" y="20195"/>
                </a:cubicBezTo>
                <a:cubicBezTo>
                  <a:pt x="21600" y="1411"/>
                  <a:pt x="21600" y="1411"/>
                  <a:pt x="21600" y="1411"/>
                </a:cubicBezTo>
                <a:cubicBezTo>
                  <a:pt x="21600" y="854"/>
                  <a:pt x="20497" y="0"/>
                  <a:pt x="19745" y="0"/>
                </a:cubicBezTo>
                <a:close/>
                <a:moveTo>
                  <a:pt x="10796" y="21049"/>
                </a:moveTo>
                <a:cubicBezTo>
                  <a:pt x="10044" y="21049"/>
                  <a:pt x="9619" y="20746"/>
                  <a:pt x="9619" y="20195"/>
                </a:cubicBezTo>
                <a:cubicBezTo>
                  <a:pt x="9619" y="19644"/>
                  <a:pt x="10044" y="19395"/>
                  <a:pt x="10796" y="19395"/>
                </a:cubicBezTo>
                <a:cubicBezTo>
                  <a:pt x="11221" y="19395"/>
                  <a:pt x="11981" y="19644"/>
                  <a:pt x="11981" y="20195"/>
                </a:cubicBezTo>
                <a:cubicBezTo>
                  <a:pt x="11981" y="20746"/>
                  <a:pt x="11221" y="21049"/>
                  <a:pt x="10796" y="21049"/>
                </a:cubicBezTo>
                <a:close/>
                <a:moveTo>
                  <a:pt x="19320" y="18541"/>
                </a:moveTo>
                <a:cubicBezTo>
                  <a:pt x="1945" y="18541"/>
                  <a:pt x="1945" y="18541"/>
                  <a:pt x="1945" y="18541"/>
                </a:cubicBezTo>
                <a:cubicBezTo>
                  <a:pt x="1945" y="1713"/>
                  <a:pt x="1945" y="1713"/>
                  <a:pt x="1945" y="1713"/>
                </a:cubicBezTo>
                <a:cubicBezTo>
                  <a:pt x="19320" y="1713"/>
                  <a:pt x="19320" y="1713"/>
                  <a:pt x="19320" y="1713"/>
                </a:cubicBezTo>
                <a:lnTo>
                  <a:pt x="19320" y="1854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49" name="Shape 349"/>
          <p:cNvSpPr/>
          <p:nvPr/>
        </p:nvSpPr>
        <p:spPr>
          <a:xfrm>
            <a:off x="3747928" y="6590320"/>
            <a:ext cx="511988" cy="705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745" y="0"/>
                </a:moveTo>
                <a:cubicBezTo>
                  <a:pt x="1945" y="0"/>
                  <a:pt x="1945" y="0"/>
                  <a:pt x="1945" y="0"/>
                </a:cubicBezTo>
                <a:cubicBezTo>
                  <a:pt x="760" y="0"/>
                  <a:pt x="0" y="854"/>
                  <a:pt x="0" y="1411"/>
                </a:cubicBezTo>
                <a:cubicBezTo>
                  <a:pt x="0" y="20195"/>
                  <a:pt x="0" y="20195"/>
                  <a:pt x="0" y="20195"/>
                </a:cubicBezTo>
                <a:cubicBezTo>
                  <a:pt x="0" y="21049"/>
                  <a:pt x="760" y="21600"/>
                  <a:pt x="1945" y="21600"/>
                </a:cubicBezTo>
                <a:cubicBezTo>
                  <a:pt x="19745" y="21600"/>
                  <a:pt x="19745" y="21600"/>
                  <a:pt x="19745" y="21600"/>
                </a:cubicBezTo>
                <a:cubicBezTo>
                  <a:pt x="20497" y="21600"/>
                  <a:pt x="21600" y="21049"/>
                  <a:pt x="21600" y="20195"/>
                </a:cubicBezTo>
                <a:cubicBezTo>
                  <a:pt x="21600" y="1411"/>
                  <a:pt x="21600" y="1411"/>
                  <a:pt x="21600" y="1411"/>
                </a:cubicBezTo>
                <a:cubicBezTo>
                  <a:pt x="21600" y="854"/>
                  <a:pt x="20497" y="0"/>
                  <a:pt x="19745" y="0"/>
                </a:cubicBezTo>
                <a:close/>
                <a:moveTo>
                  <a:pt x="10796" y="21049"/>
                </a:moveTo>
                <a:cubicBezTo>
                  <a:pt x="10044" y="21049"/>
                  <a:pt x="9619" y="20746"/>
                  <a:pt x="9619" y="20195"/>
                </a:cubicBezTo>
                <a:cubicBezTo>
                  <a:pt x="9619" y="19644"/>
                  <a:pt x="10044" y="19395"/>
                  <a:pt x="10796" y="19395"/>
                </a:cubicBezTo>
                <a:cubicBezTo>
                  <a:pt x="11221" y="19395"/>
                  <a:pt x="11981" y="19644"/>
                  <a:pt x="11981" y="20195"/>
                </a:cubicBezTo>
                <a:cubicBezTo>
                  <a:pt x="11981" y="20746"/>
                  <a:pt x="11221" y="21049"/>
                  <a:pt x="10796" y="21049"/>
                </a:cubicBezTo>
                <a:close/>
                <a:moveTo>
                  <a:pt x="19320" y="18541"/>
                </a:moveTo>
                <a:cubicBezTo>
                  <a:pt x="1945" y="18541"/>
                  <a:pt x="1945" y="18541"/>
                  <a:pt x="1945" y="18541"/>
                </a:cubicBezTo>
                <a:cubicBezTo>
                  <a:pt x="1945" y="1713"/>
                  <a:pt x="1945" y="1713"/>
                  <a:pt x="1945" y="1713"/>
                </a:cubicBezTo>
                <a:cubicBezTo>
                  <a:pt x="19320" y="1713"/>
                  <a:pt x="19320" y="1713"/>
                  <a:pt x="19320" y="1713"/>
                </a:cubicBezTo>
                <a:lnTo>
                  <a:pt x="19320" y="1854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50" name="Shape 350"/>
          <p:cNvSpPr/>
          <p:nvPr/>
        </p:nvSpPr>
        <p:spPr>
          <a:xfrm>
            <a:off x="5370159" y="6590320"/>
            <a:ext cx="511988" cy="705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745" y="0"/>
                </a:moveTo>
                <a:cubicBezTo>
                  <a:pt x="1945" y="0"/>
                  <a:pt x="1945" y="0"/>
                  <a:pt x="1945" y="0"/>
                </a:cubicBezTo>
                <a:cubicBezTo>
                  <a:pt x="760" y="0"/>
                  <a:pt x="0" y="854"/>
                  <a:pt x="0" y="1411"/>
                </a:cubicBezTo>
                <a:cubicBezTo>
                  <a:pt x="0" y="20195"/>
                  <a:pt x="0" y="20195"/>
                  <a:pt x="0" y="20195"/>
                </a:cubicBezTo>
                <a:cubicBezTo>
                  <a:pt x="0" y="21049"/>
                  <a:pt x="760" y="21600"/>
                  <a:pt x="1945" y="21600"/>
                </a:cubicBezTo>
                <a:cubicBezTo>
                  <a:pt x="19745" y="21600"/>
                  <a:pt x="19745" y="21600"/>
                  <a:pt x="19745" y="21600"/>
                </a:cubicBezTo>
                <a:cubicBezTo>
                  <a:pt x="20497" y="21600"/>
                  <a:pt x="21600" y="21049"/>
                  <a:pt x="21600" y="20195"/>
                </a:cubicBezTo>
                <a:cubicBezTo>
                  <a:pt x="21600" y="1411"/>
                  <a:pt x="21600" y="1411"/>
                  <a:pt x="21600" y="1411"/>
                </a:cubicBezTo>
                <a:cubicBezTo>
                  <a:pt x="21600" y="854"/>
                  <a:pt x="20497" y="0"/>
                  <a:pt x="19745" y="0"/>
                </a:cubicBezTo>
                <a:close/>
                <a:moveTo>
                  <a:pt x="10796" y="21049"/>
                </a:moveTo>
                <a:cubicBezTo>
                  <a:pt x="10044" y="21049"/>
                  <a:pt x="9619" y="20746"/>
                  <a:pt x="9619" y="20195"/>
                </a:cubicBezTo>
                <a:cubicBezTo>
                  <a:pt x="9619" y="19644"/>
                  <a:pt x="10044" y="19395"/>
                  <a:pt x="10796" y="19395"/>
                </a:cubicBezTo>
                <a:cubicBezTo>
                  <a:pt x="11221" y="19395"/>
                  <a:pt x="11981" y="19644"/>
                  <a:pt x="11981" y="20195"/>
                </a:cubicBezTo>
                <a:cubicBezTo>
                  <a:pt x="11981" y="20746"/>
                  <a:pt x="11221" y="21049"/>
                  <a:pt x="10796" y="21049"/>
                </a:cubicBezTo>
                <a:close/>
                <a:moveTo>
                  <a:pt x="19320" y="18541"/>
                </a:moveTo>
                <a:cubicBezTo>
                  <a:pt x="1945" y="18541"/>
                  <a:pt x="1945" y="18541"/>
                  <a:pt x="1945" y="18541"/>
                </a:cubicBezTo>
                <a:cubicBezTo>
                  <a:pt x="1945" y="1713"/>
                  <a:pt x="1945" y="1713"/>
                  <a:pt x="1945" y="1713"/>
                </a:cubicBezTo>
                <a:cubicBezTo>
                  <a:pt x="19320" y="1713"/>
                  <a:pt x="19320" y="1713"/>
                  <a:pt x="19320" y="1713"/>
                </a:cubicBezTo>
                <a:lnTo>
                  <a:pt x="19320" y="1854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51" name="Shape 351"/>
          <p:cNvSpPr/>
          <p:nvPr/>
        </p:nvSpPr>
        <p:spPr>
          <a:xfrm>
            <a:off x="8701109" y="6602495"/>
            <a:ext cx="511988" cy="705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745" y="0"/>
                </a:moveTo>
                <a:cubicBezTo>
                  <a:pt x="1945" y="0"/>
                  <a:pt x="1945" y="0"/>
                  <a:pt x="1945" y="0"/>
                </a:cubicBezTo>
                <a:cubicBezTo>
                  <a:pt x="760" y="0"/>
                  <a:pt x="0" y="854"/>
                  <a:pt x="0" y="1411"/>
                </a:cubicBezTo>
                <a:cubicBezTo>
                  <a:pt x="0" y="20195"/>
                  <a:pt x="0" y="20195"/>
                  <a:pt x="0" y="20195"/>
                </a:cubicBezTo>
                <a:cubicBezTo>
                  <a:pt x="0" y="21049"/>
                  <a:pt x="760" y="21600"/>
                  <a:pt x="1945" y="21600"/>
                </a:cubicBezTo>
                <a:cubicBezTo>
                  <a:pt x="19745" y="21600"/>
                  <a:pt x="19745" y="21600"/>
                  <a:pt x="19745" y="21600"/>
                </a:cubicBezTo>
                <a:cubicBezTo>
                  <a:pt x="20497" y="21600"/>
                  <a:pt x="21600" y="21049"/>
                  <a:pt x="21600" y="20195"/>
                </a:cubicBezTo>
                <a:cubicBezTo>
                  <a:pt x="21600" y="1411"/>
                  <a:pt x="21600" y="1411"/>
                  <a:pt x="21600" y="1411"/>
                </a:cubicBezTo>
                <a:cubicBezTo>
                  <a:pt x="21600" y="854"/>
                  <a:pt x="20497" y="0"/>
                  <a:pt x="19745" y="0"/>
                </a:cubicBezTo>
                <a:close/>
                <a:moveTo>
                  <a:pt x="10796" y="21049"/>
                </a:moveTo>
                <a:cubicBezTo>
                  <a:pt x="10044" y="21049"/>
                  <a:pt x="9619" y="20746"/>
                  <a:pt x="9619" y="20195"/>
                </a:cubicBezTo>
                <a:cubicBezTo>
                  <a:pt x="9619" y="19644"/>
                  <a:pt x="10044" y="19395"/>
                  <a:pt x="10796" y="19395"/>
                </a:cubicBezTo>
                <a:cubicBezTo>
                  <a:pt x="11221" y="19395"/>
                  <a:pt x="11981" y="19644"/>
                  <a:pt x="11981" y="20195"/>
                </a:cubicBezTo>
                <a:cubicBezTo>
                  <a:pt x="11981" y="20746"/>
                  <a:pt x="11221" y="21049"/>
                  <a:pt x="10796" y="21049"/>
                </a:cubicBezTo>
                <a:close/>
                <a:moveTo>
                  <a:pt x="19320" y="18541"/>
                </a:moveTo>
                <a:cubicBezTo>
                  <a:pt x="1945" y="18541"/>
                  <a:pt x="1945" y="18541"/>
                  <a:pt x="1945" y="18541"/>
                </a:cubicBezTo>
                <a:cubicBezTo>
                  <a:pt x="1945" y="1713"/>
                  <a:pt x="1945" y="1713"/>
                  <a:pt x="1945" y="1713"/>
                </a:cubicBezTo>
                <a:cubicBezTo>
                  <a:pt x="19320" y="1713"/>
                  <a:pt x="19320" y="1713"/>
                  <a:pt x="19320" y="1713"/>
                </a:cubicBezTo>
                <a:lnTo>
                  <a:pt x="19320" y="1854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52" name="Shape 352"/>
          <p:cNvSpPr/>
          <p:nvPr/>
        </p:nvSpPr>
        <p:spPr>
          <a:xfrm>
            <a:off x="2316824" y="4750142"/>
            <a:ext cx="138044" cy="138080"/>
          </a:xfrm>
          <a:prstGeom prst="ellipse">
            <a:avLst/>
          </a:prstGeom>
          <a:solidFill>
            <a:srgbClr val="FFFFFF"/>
          </a:solidFill>
          <a:ln w="3175">
            <a:solidFill>
              <a:srgbClr val="C5C5C5"/>
            </a:solidFill>
            <a:miter/>
          </a:ln>
        </p:spPr>
        <p:txBody>
          <a:bodyPr lIns="32511" tIns="32511" rIns="32511" bIns="32511"/>
          <a:lstStyle/>
          <a:p>
            <a:pPr algn="l" defTabSz="1300219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53" name="Shape 353"/>
          <p:cNvSpPr/>
          <p:nvPr/>
        </p:nvSpPr>
        <p:spPr>
          <a:xfrm flipV="1">
            <a:off x="2379796" y="4879754"/>
            <a:ext cx="1" cy="1710571"/>
          </a:xfrm>
          <a:prstGeom prst="line">
            <a:avLst/>
          </a:prstGeom>
          <a:solidFill>
            <a:srgbClr val="FFFFFF"/>
          </a:solidFill>
          <a:ln w="3175">
            <a:solidFill>
              <a:srgbClr val="C5C5C5"/>
            </a:solidFill>
            <a:prstDash val="sysDot"/>
            <a:miter/>
          </a:ln>
        </p:spPr>
        <p:txBody>
          <a:bodyPr lIns="32511" tIns="32511" rIns="32511" bIns="32511"/>
          <a:lstStyle/>
          <a:p>
            <a:pPr algn="l" defTabSz="1300219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54" name="Shape 354"/>
          <p:cNvSpPr/>
          <p:nvPr/>
        </p:nvSpPr>
        <p:spPr>
          <a:xfrm>
            <a:off x="5584728" y="4741671"/>
            <a:ext cx="138045" cy="138081"/>
          </a:xfrm>
          <a:prstGeom prst="ellipse">
            <a:avLst/>
          </a:prstGeom>
          <a:solidFill>
            <a:srgbClr val="FFFFFF"/>
          </a:solidFill>
          <a:ln w="3175">
            <a:solidFill>
              <a:srgbClr val="C5C5C5"/>
            </a:solidFill>
            <a:miter/>
          </a:ln>
        </p:spPr>
        <p:txBody>
          <a:bodyPr lIns="32511" tIns="32511" rIns="32511" bIns="32511"/>
          <a:lstStyle/>
          <a:p>
            <a:pPr algn="l" defTabSz="1300219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55" name="Shape 355"/>
          <p:cNvSpPr/>
          <p:nvPr/>
        </p:nvSpPr>
        <p:spPr>
          <a:xfrm flipV="1">
            <a:off x="5636714" y="4871287"/>
            <a:ext cx="1" cy="1719037"/>
          </a:xfrm>
          <a:prstGeom prst="line">
            <a:avLst/>
          </a:prstGeom>
          <a:solidFill>
            <a:srgbClr val="FFFFFF"/>
          </a:solidFill>
          <a:ln w="3175">
            <a:solidFill>
              <a:srgbClr val="C5C5C5"/>
            </a:solidFill>
            <a:prstDash val="sysDot"/>
            <a:miter/>
          </a:ln>
        </p:spPr>
        <p:txBody>
          <a:bodyPr lIns="32511" tIns="32511" rIns="32511" bIns="32511"/>
          <a:lstStyle/>
          <a:p>
            <a:pPr algn="l" defTabSz="1300219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56" name="Shape 356"/>
          <p:cNvSpPr/>
          <p:nvPr/>
        </p:nvSpPr>
        <p:spPr>
          <a:xfrm>
            <a:off x="8894181" y="4733208"/>
            <a:ext cx="138045" cy="138080"/>
          </a:xfrm>
          <a:prstGeom prst="ellipse">
            <a:avLst/>
          </a:prstGeom>
          <a:solidFill>
            <a:srgbClr val="FFFFFF"/>
          </a:solidFill>
          <a:ln w="3175">
            <a:solidFill>
              <a:srgbClr val="C5C5C5"/>
            </a:solidFill>
            <a:miter/>
          </a:ln>
        </p:spPr>
        <p:txBody>
          <a:bodyPr lIns="32511" tIns="32511" rIns="32511" bIns="32511"/>
          <a:lstStyle/>
          <a:p>
            <a:pPr algn="l" defTabSz="1300219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57" name="Shape 357"/>
          <p:cNvSpPr/>
          <p:nvPr/>
        </p:nvSpPr>
        <p:spPr>
          <a:xfrm flipV="1">
            <a:off x="8957155" y="4862819"/>
            <a:ext cx="1" cy="1727654"/>
          </a:xfrm>
          <a:prstGeom prst="line">
            <a:avLst/>
          </a:prstGeom>
          <a:solidFill>
            <a:srgbClr val="FFFFFF"/>
          </a:solidFill>
          <a:ln w="3175">
            <a:solidFill>
              <a:srgbClr val="C5C5C5"/>
            </a:solidFill>
            <a:prstDash val="sysDot"/>
            <a:miter/>
          </a:ln>
        </p:spPr>
        <p:txBody>
          <a:bodyPr lIns="32511" tIns="32511" rIns="32511" bIns="32511"/>
          <a:lstStyle/>
          <a:p>
            <a:pPr algn="l" defTabSz="1300219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58" name="Shape 358"/>
          <p:cNvSpPr/>
          <p:nvPr/>
        </p:nvSpPr>
        <p:spPr>
          <a:xfrm>
            <a:off x="3935990" y="5623871"/>
            <a:ext cx="138045" cy="138081"/>
          </a:xfrm>
          <a:prstGeom prst="ellipse">
            <a:avLst/>
          </a:prstGeom>
          <a:solidFill>
            <a:srgbClr val="FFFFFF"/>
          </a:solidFill>
          <a:ln w="3175">
            <a:solidFill>
              <a:srgbClr val="C5C5C5"/>
            </a:solidFill>
            <a:miter/>
          </a:ln>
        </p:spPr>
        <p:txBody>
          <a:bodyPr lIns="32511" tIns="32511" rIns="32511" bIns="32511"/>
          <a:lstStyle/>
          <a:p>
            <a:pPr algn="l" defTabSz="1300219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59" name="Shape 359"/>
          <p:cNvSpPr/>
          <p:nvPr/>
        </p:nvSpPr>
        <p:spPr>
          <a:xfrm flipV="1">
            <a:off x="3998963" y="5753481"/>
            <a:ext cx="1" cy="849018"/>
          </a:xfrm>
          <a:prstGeom prst="line">
            <a:avLst/>
          </a:prstGeom>
          <a:solidFill>
            <a:srgbClr val="FFFFFF"/>
          </a:solidFill>
          <a:ln w="3175">
            <a:solidFill>
              <a:srgbClr val="C5C5C5"/>
            </a:solidFill>
            <a:prstDash val="sysDot"/>
            <a:miter/>
          </a:ln>
        </p:spPr>
        <p:txBody>
          <a:bodyPr lIns="32511" tIns="32511" rIns="32511" bIns="32511"/>
          <a:lstStyle/>
          <a:p>
            <a:pPr algn="l" defTabSz="1300219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60" name="Shape 360"/>
          <p:cNvSpPr/>
          <p:nvPr/>
        </p:nvSpPr>
        <p:spPr>
          <a:xfrm>
            <a:off x="7216406" y="5627579"/>
            <a:ext cx="138045" cy="138080"/>
          </a:xfrm>
          <a:prstGeom prst="ellipse">
            <a:avLst/>
          </a:prstGeom>
          <a:solidFill>
            <a:srgbClr val="FFFFFF"/>
          </a:solidFill>
          <a:ln w="3175">
            <a:solidFill>
              <a:srgbClr val="C5C5C5"/>
            </a:solidFill>
            <a:miter/>
          </a:ln>
        </p:spPr>
        <p:txBody>
          <a:bodyPr lIns="32511" tIns="32511" rIns="32511" bIns="32511"/>
          <a:lstStyle/>
          <a:p>
            <a:pPr algn="l" defTabSz="1300219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61" name="Shape 361"/>
          <p:cNvSpPr/>
          <p:nvPr/>
        </p:nvSpPr>
        <p:spPr>
          <a:xfrm flipV="1">
            <a:off x="7279380" y="5757188"/>
            <a:ext cx="1" cy="833136"/>
          </a:xfrm>
          <a:prstGeom prst="line">
            <a:avLst/>
          </a:prstGeom>
          <a:solidFill>
            <a:srgbClr val="FFFFFF"/>
          </a:solidFill>
          <a:ln w="3175">
            <a:solidFill>
              <a:srgbClr val="C5C5C5"/>
            </a:solidFill>
            <a:prstDash val="sysDot"/>
            <a:miter/>
          </a:ln>
        </p:spPr>
        <p:txBody>
          <a:bodyPr lIns="32511" tIns="32511" rIns="32511" bIns="32511"/>
          <a:lstStyle/>
          <a:p>
            <a:pPr algn="l" defTabSz="1300219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62" name="Shape 362"/>
          <p:cNvSpPr/>
          <p:nvPr/>
        </p:nvSpPr>
        <p:spPr>
          <a:xfrm>
            <a:off x="10561211" y="5633148"/>
            <a:ext cx="138044" cy="138081"/>
          </a:xfrm>
          <a:prstGeom prst="ellipse">
            <a:avLst/>
          </a:prstGeom>
          <a:solidFill>
            <a:srgbClr val="FFFFFF"/>
          </a:solidFill>
          <a:ln w="3175">
            <a:solidFill>
              <a:srgbClr val="C5C5C5"/>
            </a:solidFill>
            <a:miter/>
          </a:ln>
        </p:spPr>
        <p:txBody>
          <a:bodyPr lIns="32511" tIns="32511" rIns="32511" bIns="32511"/>
          <a:lstStyle/>
          <a:p>
            <a:pPr algn="l" defTabSz="1300219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63" name="Shape 363"/>
          <p:cNvSpPr/>
          <p:nvPr/>
        </p:nvSpPr>
        <p:spPr>
          <a:xfrm flipV="1">
            <a:off x="10624184" y="5762756"/>
            <a:ext cx="1" cy="827565"/>
          </a:xfrm>
          <a:prstGeom prst="line">
            <a:avLst/>
          </a:prstGeom>
          <a:solidFill>
            <a:srgbClr val="FFFFFF"/>
          </a:solidFill>
          <a:ln w="3175">
            <a:solidFill>
              <a:srgbClr val="C5C5C5"/>
            </a:solidFill>
            <a:prstDash val="sysDot"/>
            <a:miter/>
          </a:ln>
        </p:spPr>
        <p:txBody>
          <a:bodyPr lIns="32511" tIns="32511" rIns="32511" bIns="32511"/>
          <a:lstStyle/>
          <a:p>
            <a:pPr algn="l" defTabSz="1300219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64" name="Shape 364"/>
          <p:cNvSpPr/>
          <p:nvPr/>
        </p:nvSpPr>
        <p:spPr>
          <a:xfrm>
            <a:off x="10367907" y="6590469"/>
            <a:ext cx="511988" cy="705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745" y="0"/>
                </a:moveTo>
                <a:cubicBezTo>
                  <a:pt x="1945" y="0"/>
                  <a:pt x="1945" y="0"/>
                  <a:pt x="1945" y="0"/>
                </a:cubicBezTo>
                <a:cubicBezTo>
                  <a:pt x="760" y="0"/>
                  <a:pt x="0" y="854"/>
                  <a:pt x="0" y="1411"/>
                </a:cubicBezTo>
                <a:cubicBezTo>
                  <a:pt x="0" y="20195"/>
                  <a:pt x="0" y="20195"/>
                  <a:pt x="0" y="20195"/>
                </a:cubicBezTo>
                <a:cubicBezTo>
                  <a:pt x="0" y="21049"/>
                  <a:pt x="760" y="21600"/>
                  <a:pt x="1945" y="21600"/>
                </a:cubicBezTo>
                <a:cubicBezTo>
                  <a:pt x="19745" y="21600"/>
                  <a:pt x="19745" y="21600"/>
                  <a:pt x="19745" y="21600"/>
                </a:cubicBezTo>
                <a:cubicBezTo>
                  <a:pt x="20497" y="21600"/>
                  <a:pt x="21600" y="21049"/>
                  <a:pt x="21600" y="20195"/>
                </a:cubicBezTo>
                <a:cubicBezTo>
                  <a:pt x="21600" y="1411"/>
                  <a:pt x="21600" y="1411"/>
                  <a:pt x="21600" y="1411"/>
                </a:cubicBezTo>
                <a:cubicBezTo>
                  <a:pt x="21600" y="854"/>
                  <a:pt x="20497" y="0"/>
                  <a:pt x="19745" y="0"/>
                </a:cubicBezTo>
                <a:close/>
                <a:moveTo>
                  <a:pt x="10796" y="21049"/>
                </a:moveTo>
                <a:cubicBezTo>
                  <a:pt x="10044" y="21049"/>
                  <a:pt x="9619" y="20746"/>
                  <a:pt x="9619" y="20195"/>
                </a:cubicBezTo>
                <a:cubicBezTo>
                  <a:pt x="9619" y="19644"/>
                  <a:pt x="10044" y="19395"/>
                  <a:pt x="10796" y="19395"/>
                </a:cubicBezTo>
                <a:cubicBezTo>
                  <a:pt x="11221" y="19395"/>
                  <a:pt x="11981" y="19644"/>
                  <a:pt x="11981" y="20195"/>
                </a:cubicBezTo>
                <a:cubicBezTo>
                  <a:pt x="11981" y="20746"/>
                  <a:pt x="11221" y="21049"/>
                  <a:pt x="10796" y="21049"/>
                </a:cubicBezTo>
                <a:close/>
                <a:moveTo>
                  <a:pt x="19320" y="18541"/>
                </a:moveTo>
                <a:cubicBezTo>
                  <a:pt x="1945" y="18541"/>
                  <a:pt x="1945" y="18541"/>
                  <a:pt x="1945" y="18541"/>
                </a:cubicBezTo>
                <a:cubicBezTo>
                  <a:pt x="1945" y="1713"/>
                  <a:pt x="1945" y="1713"/>
                  <a:pt x="1945" y="1713"/>
                </a:cubicBezTo>
                <a:cubicBezTo>
                  <a:pt x="19320" y="1713"/>
                  <a:pt x="19320" y="1713"/>
                  <a:pt x="19320" y="1713"/>
                </a:cubicBezTo>
                <a:lnTo>
                  <a:pt x="19320" y="1854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65" name="Shape 365"/>
          <p:cNvSpPr/>
          <p:nvPr/>
        </p:nvSpPr>
        <p:spPr>
          <a:xfrm>
            <a:off x="7021425" y="6590320"/>
            <a:ext cx="511988" cy="705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745" y="0"/>
                </a:moveTo>
                <a:cubicBezTo>
                  <a:pt x="1945" y="0"/>
                  <a:pt x="1945" y="0"/>
                  <a:pt x="1945" y="0"/>
                </a:cubicBezTo>
                <a:cubicBezTo>
                  <a:pt x="760" y="0"/>
                  <a:pt x="0" y="854"/>
                  <a:pt x="0" y="1411"/>
                </a:cubicBezTo>
                <a:cubicBezTo>
                  <a:pt x="0" y="20195"/>
                  <a:pt x="0" y="20195"/>
                  <a:pt x="0" y="20195"/>
                </a:cubicBezTo>
                <a:cubicBezTo>
                  <a:pt x="0" y="21049"/>
                  <a:pt x="760" y="21600"/>
                  <a:pt x="1945" y="21600"/>
                </a:cubicBezTo>
                <a:cubicBezTo>
                  <a:pt x="19745" y="21600"/>
                  <a:pt x="19745" y="21600"/>
                  <a:pt x="19745" y="21600"/>
                </a:cubicBezTo>
                <a:cubicBezTo>
                  <a:pt x="20497" y="21600"/>
                  <a:pt x="21600" y="21049"/>
                  <a:pt x="21600" y="20195"/>
                </a:cubicBezTo>
                <a:cubicBezTo>
                  <a:pt x="21600" y="1411"/>
                  <a:pt x="21600" y="1411"/>
                  <a:pt x="21600" y="1411"/>
                </a:cubicBezTo>
                <a:cubicBezTo>
                  <a:pt x="21600" y="854"/>
                  <a:pt x="20497" y="0"/>
                  <a:pt x="19745" y="0"/>
                </a:cubicBezTo>
                <a:close/>
                <a:moveTo>
                  <a:pt x="10796" y="21049"/>
                </a:moveTo>
                <a:cubicBezTo>
                  <a:pt x="10044" y="21049"/>
                  <a:pt x="9619" y="20746"/>
                  <a:pt x="9619" y="20195"/>
                </a:cubicBezTo>
                <a:cubicBezTo>
                  <a:pt x="9619" y="19644"/>
                  <a:pt x="10044" y="19395"/>
                  <a:pt x="10796" y="19395"/>
                </a:cubicBezTo>
                <a:cubicBezTo>
                  <a:pt x="11221" y="19395"/>
                  <a:pt x="11981" y="19644"/>
                  <a:pt x="11981" y="20195"/>
                </a:cubicBezTo>
                <a:cubicBezTo>
                  <a:pt x="11981" y="20746"/>
                  <a:pt x="11221" y="21049"/>
                  <a:pt x="10796" y="21049"/>
                </a:cubicBezTo>
                <a:close/>
                <a:moveTo>
                  <a:pt x="19320" y="18541"/>
                </a:moveTo>
                <a:cubicBezTo>
                  <a:pt x="1945" y="18541"/>
                  <a:pt x="1945" y="18541"/>
                  <a:pt x="1945" y="18541"/>
                </a:cubicBezTo>
                <a:cubicBezTo>
                  <a:pt x="1945" y="1713"/>
                  <a:pt x="1945" y="1713"/>
                  <a:pt x="1945" y="1713"/>
                </a:cubicBezTo>
                <a:cubicBezTo>
                  <a:pt x="19320" y="1713"/>
                  <a:pt x="19320" y="1713"/>
                  <a:pt x="19320" y="1713"/>
                </a:cubicBezTo>
                <a:lnTo>
                  <a:pt x="19320" y="18541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66" name="Shape 366"/>
          <p:cNvSpPr/>
          <p:nvPr/>
        </p:nvSpPr>
        <p:spPr>
          <a:xfrm>
            <a:off x="3228838" y="7328964"/>
            <a:ext cx="1540251" cy="418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6" tIns="65026" rIns="65026" bIns="65026">
            <a:spAutoFit/>
          </a:bodyPr>
          <a:lstStyle/>
          <a:p>
            <a:pPr defTabSz="325120">
              <a:defRPr sz="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Devices from costumers</a:t>
            </a:r>
            <a:endParaRPr sz="800">
              <a:solidFill>
                <a:srgbClr val="BD392F"/>
              </a:solidFill>
            </a:endParaRPr>
          </a:p>
          <a:p>
            <a:pPr defTabSz="325120">
              <a:defRPr sz="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Lorem ipsum dolor sit</a:t>
            </a:r>
          </a:p>
        </p:txBody>
      </p:sp>
      <p:sp>
        <p:nvSpPr>
          <p:cNvPr id="367" name="Shape 367"/>
          <p:cNvSpPr/>
          <p:nvPr/>
        </p:nvSpPr>
        <p:spPr>
          <a:xfrm>
            <a:off x="4857257" y="7336738"/>
            <a:ext cx="1540250" cy="41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6" tIns="65026" rIns="65026" bIns="65026">
            <a:spAutoFit/>
          </a:bodyPr>
          <a:lstStyle/>
          <a:p>
            <a:pPr defTabSz="325120">
              <a:defRPr sz="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Devices from costumers</a:t>
            </a:r>
            <a:endParaRPr sz="800">
              <a:solidFill>
                <a:srgbClr val="BD392F"/>
              </a:solidFill>
            </a:endParaRPr>
          </a:p>
          <a:p>
            <a:pPr defTabSz="325120">
              <a:defRPr sz="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Lorem ipsum dolor sit</a:t>
            </a:r>
          </a:p>
        </p:txBody>
      </p:sp>
      <p:sp>
        <p:nvSpPr>
          <p:cNvPr id="368" name="Shape 368"/>
          <p:cNvSpPr/>
          <p:nvPr/>
        </p:nvSpPr>
        <p:spPr>
          <a:xfrm>
            <a:off x="6509174" y="7335739"/>
            <a:ext cx="1540251" cy="41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6" tIns="65026" rIns="65026" bIns="65026">
            <a:spAutoFit/>
          </a:bodyPr>
          <a:lstStyle/>
          <a:p>
            <a:pPr defTabSz="325120">
              <a:defRPr sz="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Devices from costumers</a:t>
            </a:r>
            <a:endParaRPr sz="800">
              <a:solidFill>
                <a:srgbClr val="BD392F"/>
              </a:solidFill>
            </a:endParaRPr>
          </a:p>
          <a:p>
            <a:pPr defTabSz="325120">
              <a:defRPr sz="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Lorem ipsum dolor sit</a:t>
            </a:r>
          </a:p>
        </p:txBody>
      </p:sp>
      <p:sp>
        <p:nvSpPr>
          <p:cNvPr id="369" name="Shape 369"/>
          <p:cNvSpPr/>
          <p:nvPr/>
        </p:nvSpPr>
        <p:spPr>
          <a:xfrm>
            <a:off x="8187030" y="7328964"/>
            <a:ext cx="1540250" cy="418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6" tIns="65026" rIns="65026" bIns="65026">
            <a:spAutoFit/>
          </a:bodyPr>
          <a:lstStyle/>
          <a:p>
            <a:pPr defTabSz="325120">
              <a:defRPr sz="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Devices from costumers</a:t>
            </a:r>
            <a:endParaRPr sz="800">
              <a:solidFill>
                <a:srgbClr val="BD392F"/>
              </a:solidFill>
            </a:endParaRPr>
          </a:p>
          <a:p>
            <a:pPr defTabSz="325120">
              <a:defRPr sz="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Lorem ipsum dolor sit</a:t>
            </a:r>
          </a:p>
        </p:txBody>
      </p:sp>
      <p:sp>
        <p:nvSpPr>
          <p:cNvPr id="370" name="Shape 370"/>
          <p:cNvSpPr/>
          <p:nvPr/>
        </p:nvSpPr>
        <p:spPr>
          <a:xfrm>
            <a:off x="9856139" y="7336738"/>
            <a:ext cx="1540250" cy="418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6" tIns="65026" rIns="65026" bIns="65026">
            <a:spAutoFit/>
          </a:bodyPr>
          <a:lstStyle/>
          <a:p>
            <a:pPr defTabSz="325120">
              <a:defRPr sz="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Devices from costumers</a:t>
            </a:r>
            <a:endParaRPr sz="800">
              <a:solidFill>
                <a:srgbClr val="BD392F"/>
              </a:solidFill>
            </a:endParaRPr>
          </a:p>
          <a:p>
            <a:pPr defTabSz="325120">
              <a:defRPr sz="9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Lorem ipsum dolor sit</a:t>
            </a:r>
          </a:p>
        </p:txBody>
      </p:sp>
      <p:sp>
        <p:nvSpPr>
          <p:cNvPr id="371" name="Shape 371"/>
          <p:cNvSpPr/>
          <p:nvPr/>
        </p:nvSpPr>
        <p:spPr>
          <a:xfrm>
            <a:off x="12339517" y="395182"/>
            <a:ext cx="414044" cy="414044"/>
          </a:xfrm>
          <a:prstGeom prst="ellipse">
            <a:avLst/>
          </a:prstGeom>
          <a:ln w="3175">
            <a:solidFill>
              <a:srgbClr val="FFFFFF"/>
            </a:solidFill>
            <a:miter/>
          </a:ln>
        </p:spPr>
        <p:txBody>
          <a:bodyPr lIns="32511" tIns="32511" rIns="32511" bIns="32511" anchor="ctr"/>
          <a:lstStyle/>
          <a:p>
            <a:pPr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72" name="Shape 372"/>
          <p:cNvSpPr/>
          <p:nvPr/>
        </p:nvSpPr>
        <p:spPr>
          <a:xfrm>
            <a:off x="12389621" y="418963"/>
            <a:ext cx="308011" cy="313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70" tIns="48770" rIns="48770" bIns="48770">
            <a:spAutoFit/>
          </a:bodyPr>
          <a:lstStyle>
            <a:lvl1pPr defTabSz="1300219">
              <a:defRPr b="1" sz="14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96</a:t>
            </a:r>
          </a:p>
        </p:txBody>
      </p:sp>
      <p:grpSp>
        <p:nvGrpSpPr>
          <p:cNvPr id="376" name="Group 376"/>
          <p:cNvGrpSpPr/>
          <p:nvPr/>
        </p:nvGrpSpPr>
        <p:grpSpPr>
          <a:xfrm>
            <a:off x="3404525" y="1475923"/>
            <a:ext cx="6217719" cy="1109136"/>
            <a:chOff x="0" y="0"/>
            <a:chExt cx="6217718" cy="1109134"/>
          </a:xfrm>
        </p:grpSpPr>
        <p:sp>
          <p:nvSpPr>
            <p:cNvPr id="373" name="Shape 373"/>
            <p:cNvSpPr/>
            <p:nvPr/>
          </p:nvSpPr>
          <p:spPr>
            <a:xfrm>
              <a:off x="827470" y="0"/>
              <a:ext cx="4540814" cy="74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4385" tIns="24385" rIns="24385" bIns="24385" numCol="1" anchor="t">
              <a:spAutoFit/>
            </a:bodyPr>
            <a:lstStyle>
              <a:lvl1pPr defTabSz="1300219">
                <a:defRPr b="1" sz="46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Mobile Check-in</a:t>
              </a:r>
            </a:p>
          </p:txBody>
        </p:sp>
        <p:sp>
          <p:nvSpPr>
            <p:cNvPr id="374" name="Shape 374"/>
            <p:cNvSpPr/>
            <p:nvPr/>
          </p:nvSpPr>
          <p:spPr>
            <a:xfrm>
              <a:off x="2694608" y="1060355"/>
              <a:ext cx="828504" cy="4878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2511" tIns="32511" rIns="32511" bIns="32511" numCol="1" anchor="ctr">
              <a:noAutofit/>
            </a:bodyPr>
            <a:lstStyle/>
            <a:p>
              <a:pPr defTabSz="1300219">
                <a:defRPr sz="1800">
                  <a:solidFill>
                    <a:srgbClr val="9BBB5C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75" name="Shape 375"/>
            <p:cNvSpPr/>
            <p:nvPr/>
          </p:nvSpPr>
          <p:spPr>
            <a:xfrm>
              <a:off x="-1" y="614462"/>
              <a:ext cx="6217720" cy="357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012" tIns="58012" rIns="58012" bIns="58012" numCol="1" anchor="t">
              <a:normAutofit fontScale="100000" lnSpcReduction="0"/>
            </a:bodyPr>
            <a:lstStyle/>
            <a:p>
              <a:pPr defTabSz="773430">
                <a:lnSpc>
                  <a:spcPct val="120000"/>
                </a:lnSpc>
                <a:spcBef>
                  <a:spcPts val="300"/>
                </a:spcBef>
                <a:defRPr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Your great subtitle </a:t>
              </a:r>
              <a:r>
                <a:rPr>
                  <a:solidFill>
                    <a:srgbClr val="1EA185"/>
                  </a:solidFill>
                </a:rPr>
                <a:t>in this line</a:t>
              </a:r>
            </a:p>
          </p:txBody>
        </p:sp>
      </p:grpSp>
      <p:sp>
        <p:nvSpPr>
          <p:cNvPr id="377" name="Shape 377"/>
          <p:cNvSpPr/>
          <p:nvPr/>
        </p:nvSpPr>
        <p:spPr>
          <a:xfrm>
            <a:off x="887449" y="8914120"/>
            <a:ext cx="1204279" cy="242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2511" tIns="32511" rIns="32511" bIns="32511">
            <a:spAutoFit/>
          </a:bodyPr>
          <a:lstStyle>
            <a:lvl1pPr algn="l" defTabSz="1300219">
              <a:defRPr b="1" sz="1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Jetfabrik Slides</a:t>
            </a:r>
          </a:p>
        </p:txBody>
      </p:sp>
      <p:sp>
        <p:nvSpPr>
          <p:cNvPr id="378" name="Shape 378"/>
          <p:cNvSpPr/>
          <p:nvPr/>
        </p:nvSpPr>
        <p:spPr>
          <a:xfrm>
            <a:off x="12286957" y="8844892"/>
            <a:ext cx="313343" cy="315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77" y="0"/>
                </a:moveTo>
                <a:cubicBezTo>
                  <a:pt x="4825" y="0"/>
                  <a:pt x="0" y="4917"/>
                  <a:pt x="0" y="10616"/>
                </a:cubicBezTo>
                <a:cubicBezTo>
                  <a:pt x="0" y="16683"/>
                  <a:pt x="4825" y="21600"/>
                  <a:pt x="10777" y="21600"/>
                </a:cubicBezTo>
                <a:cubicBezTo>
                  <a:pt x="16775" y="21600"/>
                  <a:pt x="21600" y="16683"/>
                  <a:pt x="21600" y="10616"/>
                </a:cubicBezTo>
                <a:cubicBezTo>
                  <a:pt x="21600" y="4917"/>
                  <a:pt x="16775" y="0"/>
                  <a:pt x="10777" y="0"/>
                </a:cubicBezTo>
                <a:close/>
                <a:moveTo>
                  <a:pt x="15197" y="8962"/>
                </a:moveTo>
                <a:cubicBezTo>
                  <a:pt x="15197" y="11811"/>
                  <a:pt x="13167" y="15074"/>
                  <a:pt x="9199" y="15074"/>
                </a:cubicBezTo>
                <a:cubicBezTo>
                  <a:pt x="8027" y="15074"/>
                  <a:pt x="6809" y="14660"/>
                  <a:pt x="5997" y="14247"/>
                </a:cubicBezTo>
                <a:lnTo>
                  <a:pt x="6403" y="14247"/>
                </a:lnTo>
                <a:cubicBezTo>
                  <a:pt x="7215" y="14247"/>
                  <a:pt x="8387" y="13833"/>
                  <a:pt x="9199" y="13466"/>
                </a:cubicBezTo>
                <a:cubicBezTo>
                  <a:pt x="8027" y="13466"/>
                  <a:pt x="7215" y="12638"/>
                  <a:pt x="7215" y="11811"/>
                </a:cubicBezTo>
                <a:cubicBezTo>
                  <a:pt x="7215" y="11811"/>
                  <a:pt x="7215" y="11811"/>
                  <a:pt x="7621" y="11811"/>
                </a:cubicBezTo>
                <a:lnTo>
                  <a:pt x="8027" y="11811"/>
                </a:lnTo>
                <a:cubicBezTo>
                  <a:pt x="7215" y="11397"/>
                  <a:pt x="6403" y="10616"/>
                  <a:pt x="6403" y="9789"/>
                </a:cubicBezTo>
                <a:cubicBezTo>
                  <a:pt x="6403" y="9789"/>
                  <a:pt x="6809" y="9789"/>
                  <a:pt x="7215" y="9789"/>
                </a:cubicBezTo>
                <a:cubicBezTo>
                  <a:pt x="6809" y="9375"/>
                  <a:pt x="6403" y="8962"/>
                  <a:pt x="6403" y="8180"/>
                </a:cubicBezTo>
                <a:cubicBezTo>
                  <a:pt x="6403" y="7767"/>
                  <a:pt x="6403" y="7353"/>
                  <a:pt x="6809" y="6940"/>
                </a:cubicBezTo>
                <a:cubicBezTo>
                  <a:pt x="7621" y="8180"/>
                  <a:pt x="9199" y="9375"/>
                  <a:pt x="10777" y="9375"/>
                </a:cubicBezTo>
                <a:cubicBezTo>
                  <a:pt x="10777" y="8962"/>
                  <a:pt x="10777" y="8962"/>
                  <a:pt x="10777" y="8962"/>
                </a:cubicBezTo>
                <a:cubicBezTo>
                  <a:pt x="10777" y="7767"/>
                  <a:pt x="11995" y="6526"/>
                  <a:pt x="13167" y="6526"/>
                </a:cubicBezTo>
                <a:cubicBezTo>
                  <a:pt x="13573" y="6526"/>
                  <a:pt x="14385" y="6940"/>
                  <a:pt x="14385" y="7353"/>
                </a:cubicBezTo>
                <a:cubicBezTo>
                  <a:pt x="15197" y="7353"/>
                  <a:pt x="15603" y="6940"/>
                  <a:pt x="16008" y="6940"/>
                </a:cubicBezTo>
                <a:cubicBezTo>
                  <a:pt x="15603" y="7353"/>
                  <a:pt x="15603" y="7767"/>
                  <a:pt x="15197" y="8180"/>
                </a:cubicBezTo>
                <a:cubicBezTo>
                  <a:pt x="15603" y="8180"/>
                  <a:pt x="16008" y="7767"/>
                  <a:pt x="16414" y="7767"/>
                </a:cubicBezTo>
                <a:cubicBezTo>
                  <a:pt x="16008" y="8180"/>
                  <a:pt x="15603" y="8594"/>
                  <a:pt x="15197" y="896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79" name="Shape 379"/>
          <p:cNvSpPr/>
          <p:nvPr/>
        </p:nvSpPr>
        <p:spPr>
          <a:xfrm>
            <a:off x="11579728" y="8841906"/>
            <a:ext cx="315992" cy="3163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45" y="0"/>
                </a:moveTo>
                <a:cubicBezTo>
                  <a:pt x="4790" y="0"/>
                  <a:pt x="0" y="4917"/>
                  <a:pt x="0" y="10616"/>
                </a:cubicBezTo>
                <a:cubicBezTo>
                  <a:pt x="0" y="16683"/>
                  <a:pt x="4790" y="21600"/>
                  <a:pt x="10845" y="21600"/>
                </a:cubicBezTo>
                <a:cubicBezTo>
                  <a:pt x="16810" y="21600"/>
                  <a:pt x="21600" y="16683"/>
                  <a:pt x="21600" y="10616"/>
                </a:cubicBezTo>
                <a:cubicBezTo>
                  <a:pt x="21600" y="4917"/>
                  <a:pt x="16810" y="0"/>
                  <a:pt x="10845" y="0"/>
                </a:cubicBezTo>
                <a:close/>
                <a:moveTo>
                  <a:pt x="13240" y="7353"/>
                </a:moveTo>
                <a:cubicBezTo>
                  <a:pt x="11613" y="7353"/>
                  <a:pt x="11613" y="7353"/>
                  <a:pt x="11613" y="7353"/>
                </a:cubicBezTo>
                <a:cubicBezTo>
                  <a:pt x="11613" y="7353"/>
                  <a:pt x="11252" y="7767"/>
                  <a:pt x="11252" y="8180"/>
                </a:cubicBezTo>
                <a:cubicBezTo>
                  <a:pt x="11252" y="8962"/>
                  <a:pt x="11252" y="8962"/>
                  <a:pt x="11252" y="8962"/>
                </a:cubicBezTo>
                <a:cubicBezTo>
                  <a:pt x="13240" y="8962"/>
                  <a:pt x="13240" y="8962"/>
                  <a:pt x="13240" y="8962"/>
                </a:cubicBezTo>
                <a:cubicBezTo>
                  <a:pt x="13240" y="11030"/>
                  <a:pt x="13240" y="11030"/>
                  <a:pt x="13240" y="11030"/>
                </a:cubicBezTo>
                <a:cubicBezTo>
                  <a:pt x="11252" y="11030"/>
                  <a:pt x="11252" y="11030"/>
                  <a:pt x="11252" y="11030"/>
                </a:cubicBezTo>
                <a:cubicBezTo>
                  <a:pt x="11252" y="15901"/>
                  <a:pt x="11252" y="15901"/>
                  <a:pt x="11252" y="15901"/>
                </a:cubicBezTo>
                <a:cubicBezTo>
                  <a:pt x="9625" y="15901"/>
                  <a:pt x="9625" y="15901"/>
                  <a:pt x="9625" y="15901"/>
                </a:cubicBezTo>
                <a:cubicBezTo>
                  <a:pt x="9625" y="11030"/>
                  <a:pt x="9625" y="11030"/>
                  <a:pt x="9625" y="11030"/>
                </a:cubicBezTo>
                <a:cubicBezTo>
                  <a:pt x="7637" y="11030"/>
                  <a:pt x="7637" y="11030"/>
                  <a:pt x="7637" y="11030"/>
                </a:cubicBezTo>
                <a:cubicBezTo>
                  <a:pt x="7637" y="8962"/>
                  <a:pt x="7637" y="8962"/>
                  <a:pt x="7637" y="8962"/>
                </a:cubicBezTo>
                <a:cubicBezTo>
                  <a:pt x="9625" y="8962"/>
                  <a:pt x="9625" y="8962"/>
                  <a:pt x="9625" y="8962"/>
                </a:cubicBezTo>
                <a:cubicBezTo>
                  <a:pt x="9625" y="8180"/>
                  <a:pt x="9625" y="8180"/>
                  <a:pt x="9625" y="8180"/>
                </a:cubicBezTo>
                <a:cubicBezTo>
                  <a:pt x="9625" y="6940"/>
                  <a:pt x="10393" y="5745"/>
                  <a:pt x="11613" y="5745"/>
                </a:cubicBezTo>
                <a:cubicBezTo>
                  <a:pt x="13240" y="5745"/>
                  <a:pt x="13240" y="5745"/>
                  <a:pt x="13240" y="5745"/>
                </a:cubicBezTo>
                <a:lnTo>
                  <a:pt x="13240" y="7353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80" name="Shape 380"/>
          <p:cNvSpPr/>
          <p:nvPr/>
        </p:nvSpPr>
        <p:spPr>
          <a:xfrm>
            <a:off x="11935070" y="8846150"/>
            <a:ext cx="315957" cy="314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790" y="0"/>
                  <a:pt x="0" y="4917"/>
                  <a:pt x="0" y="10616"/>
                </a:cubicBezTo>
                <a:cubicBezTo>
                  <a:pt x="0" y="16729"/>
                  <a:pt x="4790" y="21600"/>
                  <a:pt x="10800" y="21600"/>
                </a:cubicBezTo>
                <a:cubicBezTo>
                  <a:pt x="16810" y="21600"/>
                  <a:pt x="21600" y="16729"/>
                  <a:pt x="21600" y="10616"/>
                </a:cubicBezTo>
                <a:cubicBezTo>
                  <a:pt x="21600" y="4917"/>
                  <a:pt x="16810" y="0"/>
                  <a:pt x="10800" y="0"/>
                </a:cubicBezTo>
                <a:close/>
                <a:moveTo>
                  <a:pt x="7998" y="15534"/>
                </a:moveTo>
                <a:cubicBezTo>
                  <a:pt x="6010" y="15534"/>
                  <a:pt x="6010" y="15534"/>
                  <a:pt x="6010" y="15534"/>
                </a:cubicBezTo>
                <a:cubicBezTo>
                  <a:pt x="6010" y="8180"/>
                  <a:pt x="6010" y="8180"/>
                  <a:pt x="6010" y="8180"/>
                </a:cubicBezTo>
                <a:cubicBezTo>
                  <a:pt x="7998" y="8180"/>
                  <a:pt x="7998" y="8180"/>
                  <a:pt x="7998" y="8180"/>
                </a:cubicBezTo>
                <a:lnTo>
                  <a:pt x="7998" y="15534"/>
                </a:lnTo>
                <a:close/>
                <a:moveTo>
                  <a:pt x="7185" y="7353"/>
                </a:moveTo>
                <a:cubicBezTo>
                  <a:pt x="6372" y="7353"/>
                  <a:pt x="6010" y="6940"/>
                  <a:pt x="6010" y="6158"/>
                </a:cubicBezTo>
                <a:cubicBezTo>
                  <a:pt x="6010" y="5745"/>
                  <a:pt x="6372" y="4917"/>
                  <a:pt x="7185" y="4917"/>
                </a:cubicBezTo>
                <a:cubicBezTo>
                  <a:pt x="7592" y="4917"/>
                  <a:pt x="7998" y="5745"/>
                  <a:pt x="8405" y="6158"/>
                </a:cubicBezTo>
                <a:cubicBezTo>
                  <a:pt x="8405" y="6940"/>
                  <a:pt x="7592" y="7353"/>
                  <a:pt x="7185" y="7353"/>
                </a:cubicBezTo>
                <a:close/>
                <a:moveTo>
                  <a:pt x="15997" y="15534"/>
                </a:moveTo>
                <a:cubicBezTo>
                  <a:pt x="14008" y="15534"/>
                  <a:pt x="14008" y="15534"/>
                  <a:pt x="14008" y="15534"/>
                </a:cubicBezTo>
                <a:cubicBezTo>
                  <a:pt x="14008" y="11443"/>
                  <a:pt x="14008" y="11443"/>
                  <a:pt x="14008" y="11443"/>
                </a:cubicBezTo>
                <a:cubicBezTo>
                  <a:pt x="14008" y="10616"/>
                  <a:pt x="13556" y="9789"/>
                  <a:pt x="12833" y="9789"/>
                </a:cubicBezTo>
                <a:cubicBezTo>
                  <a:pt x="12427" y="9789"/>
                  <a:pt x="11975" y="10203"/>
                  <a:pt x="11568" y="10616"/>
                </a:cubicBezTo>
                <a:lnTo>
                  <a:pt x="11568" y="11030"/>
                </a:lnTo>
                <a:cubicBezTo>
                  <a:pt x="11568" y="15534"/>
                  <a:pt x="11568" y="15534"/>
                  <a:pt x="11568" y="15534"/>
                </a:cubicBezTo>
                <a:cubicBezTo>
                  <a:pt x="9580" y="15534"/>
                  <a:pt x="9580" y="15534"/>
                  <a:pt x="9580" y="15534"/>
                </a:cubicBezTo>
                <a:cubicBezTo>
                  <a:pt x="9580" y="10616"/>
                  <a:pt x="9580" y="10616"/>
                  <a:pt x="9580" y="10616"/>
                </a:cubicBezTo>
                <a:cubicBezTo>
                  <a:pt x="9580" y="9421"/>
                  <a:pt x="9580" y="9008"/>
                  <a:pt x="9173" y="8180"/>
                </a:cubicBezTo>
                <a:cubicBezTo>
                  <a:pt x="11162" y="8180"/>
                  <a:pt x="11162" y="8180"/>
                  <a:pt x="11162" y="8180"/>
                </a:cubicBezTo>
                <a:cubicBezTo>
                  <a:pt x="11162" y="9008"/>
                  <a:pt x="11162" y="9008"/>
                  <a:pt x="11162" y="9008"/>
                </a:cubicBezTo>
                <a:cubicBezTo>
                  <a:pt x="11568" y="9008"/>
                  <a:pt x="11568" y="9008"/>
                  <a:pt x="11568" y="9008"/>
                </a:cubicBezTo>
                <a:cubicBezTo>
                  <a:pt x="11568" y="8594"/>
                  <a:pt x="12427" y="8180"/>
                  <a:pt x="13556" y="8180"/>
                </a:cubicBezTo>
                <a:cubicBezTo>
                  <a:pt x="15228" y="8180"/>
                  <a:pt x="15997" y="9008"/>
                  <a:pt x="15997" y="11030"/>
                </a:cubicBezTo>
                <a:lnTo>
                  <a:pt x="15997" y="1553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381" name="image3.jpeg"/>
          <p:cNvPicPr>
            <a:picLocks noChangeAspect="1"/>
          </p:cNvPicPr>
          <p:nvPr/>
        </p:nvPicPr>
        <p:blipFill>
          <a:blip r:embed="rId3">
            <a:extLst/>
          </a:blip>
          <a:srcRect l="13285" t="806" r="13352" b="1458"/>
          <a:stretch>
            <a:fillRect/>
          </a:stretch>
        </p:blipFill>
        <p:spPr>
          <a:xfrm>
            <a:off x="-4516" y="705"/>
            <a:ext cx="13013714" cy="97522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屏幕快照 2016-08-17 上午10.04.3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2621" y="538643"/>
            <a:ext cx="11979558" cy="9047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14:prism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Class="entr" nodeType="afterEffect" presetSubtype="4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Class="entr" nodeType="after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Class="entr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Class="entr" nodeType="afterEffect" presetSubtype="4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Class="entr" nodeType="afterEffect" presetSubtype="4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Class="entr" nodeType="afterEffect" presetSubtype="4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Class="entr" nodeType="afterEffect" presetSubtype="4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Class="entr" nodeType="afterEffect" presetSubtype="4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Class="entr" nodeType="afterEffect" presetSubtype="4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Class="entr" nodeType="afterEffect" presetSubtype="4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Class="entr" nodeType="afterEffect" presetSubtype="4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Class="entr" nodeType="afterEffect" presetSubtype="4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Class="entr" nodeType="afterEffect" presetSubtype="4" presetID="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0" presetClass="entr" nodeType="afterEffect" presetSubtype="4" presetID="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5" presetClass="entr" nodeType="afterEffect" presetSubtype="4" presetID="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0" presetClass="entr" nodeType="afterEffect" presetSubtype="4" presetID="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5" presetClass="entr" nodeType="afterEffect" presetSubtype="4" presetID="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0" presetClass="entr" nodeType="afterEffect" presetSubtype="4" presetID="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5" presetClass="entr" nodeType="afterEffect" presetSubtype="4" presetID="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0" presetClass="entr" nodeType="afterEffect" presetSubtype="4" presetID="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5" presetClass="entr" nodeType="afterEffect" presetSubtype="4" presetID="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0" presetClass="entr" nodeType="afterEffect" presetSubtype="4" presetID="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5" presetClass="entr" nodeType="afterEffect" presetSubtype="4" presetID="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60" presetClass="entr" nodeType="afterEffect" presetSubtype="4" presetID="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6000"/>
                            </p:stCondLst>
                            <p:childTnLst>
                              <p:par>
                                <p:cTn id="165" presetClass="entr" nodeType="afterEffect" presetSubtype="4" presetID="2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6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6500"/>
                            </p:stCondLst>
                            <p:childTnLst>
                              <p:par>
                                <p:cTn id="170" presetClass="entr" nodeType="afterEffect" presetSubtype="4" presetID="2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75" presetClass="entr" nodeType="afterEffect" presetSubtype="4" presetID="2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7500"/>
                            </p:stCondLst>
                            <p:childTnLst>
                              <p:par>
                                <p:cTn id="180" presetClass="entr" nodeType="afterEffect" presetSubtype="4" presetID="2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1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85" presetClass="entr" nodeType="afterEffect" presetSubtype="4" presetID="2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8500"/>
                            </p:stCondLst>
                            <p:childTnLst>
                              <p:par>
                                <p:cTn id="190" presetClass="entr" nodeType="afterEffect" presetSubtype="4" presetID="2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1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9000"/>
                            </p:stCondLst>
                            <p:childTnLst>
                              <p:par>
                                <p:cTn id="195" presetClass="entr" nodeType="afterEffect" presetSubtype="4" presetID="2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9500"/>
                            </p:stCondLst>
                            <p:childTnLst>
                              <p:par>
                                <p:cTn id="200" presetClass="entr" nodeType="afterEffect" presetSubtype="4" presetID="2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1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0000"/>
                            </p:stCondLst>
                            <p:childTnLst>
                              <p:par>
                                <p:cTn id="205" presetClass="entr" nodeType="afterEffect" presetSubtype="4" presetID="2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6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20500"/>
                            </p:stCondLst>
                            <p:childTnLst>
                              <p:par>
                                <p:cTn id="210" presetClass="entr" nodeType="afterEffect" presetSubtype="4" presetID="2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1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21000"/>
                            </p:stCondLst>
                            <p:childTnLst>
                              <p:par>
                                <p:cTn id="215" presetClass="entr" nodeType="afterEffect" presetSubtype="4" presetID="2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6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21500"/>
                            </p:stCondLst>
                            <p:childTnLst>
                              <p:par>
                                <p:cTn id="220" presetClass="entr" nodeType="afterEffect" presetSubtype="4" presetID="2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1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2000"/>
                            </p:stCondLst>
                            <p:childTnLst>
                              <p:par>
                                <p:cTn id="225" presetClass="entr" nodeType="afterEffect" presetSubtype="4" presetID="2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6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3" grpId="21"/>
      <p:bldP build="whole" bldLvl="1" animBg="1" rev="0" advAuto="0" spid="341" grpId="9"/>
      <p:bldP build="whole" bldLvl="1" animBg="1" rev="0" advAuto="0" spid="348" grpId="16"/>
      <p:bldP build="whole" bldLvl="1" animBg="1" rev="0" advAuto="0" spid="363" grpId="31"/>
      <p:bldP build="whole" bldLvl="1" animBg="1" rev="0" advAuto="0" spid="368" grpId="36"/>
      <p:bldP build="whole" bldLvl="1" animBg="1" rev="0" advAuto="0" spid="372" grpId="40"/>
      <p:bldP build="whole" bldLvl="1" animBg="1" rev="0" advAuto="0" spid="357" grpId="25"/>
      <p:bldP build="whole" bldLvl="1" animBg="1" rev="0" advAuto="0" spid="351" grpId="19"/>
      <p:bldP build="whole" bldLvl="1" animBg="1" rev="0" advAuto="0" spid="376" grpId="41"/>
      <p:bldP build="whole" bldLvl="1" animBg="1" rev="0" advAuto="0" spid="340" grpId="8"/>
      <p:bldP build="whole" bldLvl="1" animBg="1" rev="0" advAuto="0" spid="365" grpId="33"/>
      <p:bldP build="whole" bldLvl="1" animBg="1" rev="0" advAuto="0" spid="370" grpId="38"/>
      <p:bldP build="whole" bldLvl="1" animBg="1" rev="0" advAuto="0" spid="362" grpId="30"/>
      <p:bldP build="whole" bldLvl="1" animBg="1" rev="0" advAuto="0" spid="360" grpId="28"/>
      <p:bldP build="whole" bldLvl="1" animBg="1" rev="0" advAuto="0" spid="349" grpId="17"/>
      <p:bldP build="whole" bldLvl="1" animBg="1" rev="0" advAuto="0" spid="334" grpId="2"/>
      <p:bldP build="whole" bldLvl="1" animBg="1" rev="0" advAuto="0" spid="344" grpId="12"/>
      <p:bldP build="whole" bldLvl="1" animBg="1" rev="0" advAuto="0" spid="369" grpId="37"/>
      <p:bldP build="whole" bldLvl="1" animBg="1" rev="0" advAuto="0" spid="335" grpId="3"/>
      <p:bldP build="whole" bldLvl="1" animBg="1" rev="0" advAuto="0" spid="371" grpId="39"/>
      <p:bldP build="whole" bldLvl="1" animBg="1" rev="0" advAuto="0" spid="354" grpId="22"/>
      <p:bldP build="whole" bldLvl="1" animBg="1" rev="0" advAuto="0" spid="377" grpId="42"/>
      <p:bldP build="whole" bldLvl="1" animBg="1" rev="0" advAuto="0" spid="343" grpId="11"/>
      <p:bldP build="whole" bldLvl="1" animBg="1" rev="0" advAuto="0" spid="337" grpId="5"/>
      <p:bldP build="whole" bldLvl="1" animBg="1" rev="0" advAuto="0" spid="358" grpId="26"/>
      <p:bldP build="whole" bldLvl="1" animBg="1" rev="0" advAuto="0" spid="350" grpId="18"/>
      <p:bldP build="whole" bldLvl="1" animBg="1" rev="0" advAuto="0" spid="356" grpId="24"/>
      <p:bldP build="whole" bldLvl="1" animBg="1" rev="0" advAuto="0" spid="342" grpId="10"/>
      <p:bldP build="whole" bldLvl="1" animBg="1" rev="0" advAuto="0" spid="366" grpId="34"/>
      <p:bldP build="whole" bldLvl="1" animBg="1" rev="0" advAuto="0" spid="347" grpId="15"/>
      <p:bldP build="whole" bldLvl="1" animBg="1" rev="0" advAuto="0" spid="336" grpId="4"/>
      <p:bldP build="whole" bldLvl="1" animBg="1" rev="0" advAuto="0" spid="333" grpId="1"/>
      <p:bldP build="whole" bldLvl="1" animBg="1" rev="0" advAuto="0" spid="355" grpId="23"/>
      <p:bldP build="whole" bldLvl="1" animBg="1" rev="0" advAuto="0" spid="338" grpId="6"/>
      <p:bldP build="whole" bldLvl="1" animBg="1" rev="0" advAuto="0" spid="339" grpId="7"/>
      <p:bldP build="whole" bldLvl="1" animBg="1" rev="0" advAuto="0" spid="380" grpId="45"/>
      <p:bldP build="whole" bldLvl="1" animBg="1" rev="0" advAuto="0" spid="352" grpId="20"/>
      <p:bldP build="whole" bldLvl="1" animBg="1" rev="0" advAuto="0" spid="361" grpId="29"/>
      <p:bldP build="whole" bldLvl="1" animBg="1" rev="0" advAuto="0" spid="379" grpId="44"/>
      <p:bldP build="whole" bldLvl="1" animBg="1" rev="0" advAuto="0" spid="378" grpId="43"/>
      <p:bldP build="whole" bldLvl="1" animBg="1" rev="0" advAuto="0" spid="345" grpId="13"/>
      <p:bldP build="whole" bldLvl="1" animBg="1" rev="0" advAuto="0" spid="359" grpId="27"/>
      <p:bldP build="whole" bldLvl="1" animBg="1" rev="0" advAuto="0" spid="346" grpId="14"/>
      <p:bldP build="whole" bldLvl="1" animBg="1" rev="0" advAuto="0" spid="364" grpId="32"/>
      <p:bldP build="whole" bldLvl="1" animBg="1" rev="0" advAuto="0" spid="367" grpId="35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/>
        </p:nvSpPr>
        <p:spPr>
          <a:xfrm>
            <a:off x="-159174" y="1564377"/>
            <a:ext cx="13323149" cy="7579362"/>
          </a:xfrm>
          <a:prstGeom prst="rect">
            <a:avLst/>
          </a:prstGeom>
          <a:solidFill>
            <a:srgbClr val="445469">
              <a:alpha val="82000"/>
            </a:srgbClr>
          </a:solidFill>
          <a:ln w="12700">
            <a:miter lim="400000"/>
          </a:ln>
          <a:effectLst>
            <a:outerShdw sx="100000" sy="100000" kx="0" ky="0" algn="b" rotWithShape="0" blurRad="12700" dist="0" dir="5400000">
              <a:srgbClr val="000000">
                <a:alpha val="35000"/>
              </a:srgbClr>
            </a:outerShdw>
          </a:effectLst>
        </p:spPr>
        <p:txBody>
          <a:bodyPr lIns="24383" tIns="24383" rIns="24383" bIns="24383" anchor="ctr"/>
          <a:lstStyle/>
          <a:p>
            <a:pPr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388" name="Group 388"/>
          <p:cNvGrpSpPr/>
          <p:nvPr/>
        </p:nvGrpSpPr>
        <p:grpSpPr>
          <a:xfrm>
            <a:off x="3206479" y="2125391"/>
            <a:ext cx="6591842" cy="1120665"/>
            <a:chOff x="10982" y="-11817"/>
            <a:chExt cx="6591840" cy="1120663"/>
          </a:xfrm>
        </p:grpSpPr>
        <p:sp>
          <p:nvSpPr>
            <p:cNvPr id="385" name="Shape 385"/>
            <p:cNvSpPr/>
            <p:nvPr/>
          </p:nvSpPr>
          <p:spPr>
            <a:xfrm>
              <a:off x="10982" y="-11818"/>
              <a:ext cx="6591841" cy="582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9">
                <a:defRPr b="1" sz="35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b="0"/>
              </a:pPr>
              <a:r>
                <a:rPr b="1"/>
                <a:t>Many informations for tourists</a:t>
              </a:r>
            </a:p>
          </p:txBody>
        </p:sp>
        <p:sp>
          <p:nvSpPr>
            <p:cNvPr id="386" name="Shape 386"/>
            <p:cNvSpPr/>
            <p:nvPr/>
          </p:nvSpPr>
          <p:spPr>
            <a:xfrm>
              <a:off x="2892758" y="1060080"/>
              <a:ext cx="828288" cy="48767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1300219">
                <a:defRPr sz="2400">
                  <a:solidFill>
                    <a:srgbClr val="9BBB5C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87" name="Shape 387"/>
            <p:cNvSpPr/>
            <p:nvPr/>
          </p:nvSpPr>
          <p:spPr>
            <a:xfrm>
              <a:off x="198851" y="614302"/>
              <a:ext cx="6216101" cy="447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7997" tIns="57997" rIns="57997" bIns="57997" numCol="1" anchor="t">
              <a:normAutofit fontScale="100000" lnSpcReduction="0"/>
            </a:bodyPr>
            <a:lstStyle/>
            <a:p>
              <a:pPr defTabSz="773430">
                <a:lnSpc>
                  <a:spcPct val="120000"/>
                </a:lnSpc>
                <a:spcBef>
                  <a:spcPts val="500"/>
                </a:spcBef>
                <a:defRPr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2000">
                  <a:solidFill>
                    <a:srgbClr val="F2F2F2"/>
                  </a:solidFill>
                </a:rPr>
                <a:t>But what for the </a:t>
              </a:r>
              <a:r>
                <a:rPr sz="2000">
                  <a:solidFill>
                    <a:srgbClr val="1EA185"/>
                  </a:solidFill>
                </a:rPr>
                <a:t>hotel owners?</a:t>
              </a:r>
            </a:p>
          </p:txBody>
        </p:sp>
      </p:grpSp>
      <p:grpSp>
        <p:nvGrpSpPr>
          <p:cNvPr id="392" name="Group 392"/>
          <p:cNvGrpSpPr/>
          <p:nvPr/>
        </p:nvGrpSpPr>
        <p:grpSpPr>
          <a:xfrm>
            <a:off x="3319988" y="6508703"/>
            <a:ext cx="6238035" cy="840925"/>
            <a:chOff x="-281731" y="0"/>
            <a:chExt cx="6238033" cy="840923"/>
          </a:xfrm>
        </p:grpSpPr>
        <p:sp>
          <p:nvSpPr>
            <p:cNvPr id="389" name="Shape 389"/>
            <p:cNvSpPr/>
            <p:nvPr/>
          </p:nvSpPr>
          <p:spPr>
            <a:xfrm>
              <a:off x="593074" y="-1"/>
              <a:ext cx="5363229" cy="8409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511" tIns="58511" rIns="58511" bIns="58511" numCol="1" anchor="t">
              <a:spAutoFit/>
            </a:bodyPr>
            <a:lstStyle/>
            <a:p>
              <a:pPr algn="just" defTabSz="1300219">
                <a:defRPr sz="1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>
                  <a:solidFill>
                    <a:schemeClr val="accent5">
                      <a:hueOff val="-176146"/>
                      <a:satOff val="3665"/>
                      <a:lumOff val="-13986"/>
                    </a:schemeClr>
                  </a:solidFill>
                </a:rPr>
                <a:t>But!</a:t>
              </a:r>
              <a:r>
                <a:rPr>
                  <a:solidFill>
                    <a:srgbClr val="F2F2F2"/>
                  </a:solidFill>
                </a:rPr>
                <a:t> What if a small guest house owner want to get some analytic information to help himself make his guest house more popular and more comfortable for tourists?</a:t>
              </a:r>
            </a:p>
          </p:txBody>
        </p:sp>
        <p:sp>
          <p:nvSpPr>
            <p:cNvPr id="390" name="Shape 390"/>
            <p:cNvSpPr/>
            <p:nvPr/>
          </p:nvSpPr>
          <p:spPr>
            <a:xfrm flipH="1" rot="10800000">
              <a:off x="518941" y="39665"/>
              <a:ext cx="67337" cy="6174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6765" y="0"/>
                    <a:pt x="21600" y="581"/>
                    <a:pt x="21600" y="1297"/>
                  </a:cubicBezTo>
                  <a:lnTo>
                    <a:pt x="21600" y="20303"/>
                  </a:lnTo>
                  <a:cubicBezTo>
                    <a:pt x="21600" y="21019"/>
                    <a:pt x="16764" y="21600"/>
                    <a:pt x="10800" y="21600"/>
                  </a:cubicBezTo>
                  <a:lnTo>
                    <a:pt x="10800" y="21600"/>
                  </a:lnTo>
                  <a:cubicBezTo>
                    <a:pt x="4835" y="21600"/>
                    <a:pt x="0" y="21019"/>
                    <a:pt x="0" y="20303"/>
                  </a:cubicBezTo>
                  <a:lnTo>
                    <a:pt x="0" y="1297"/>
                  </a:lnTo>
                  <a:cubicBezTo>
                    <a:pt x="0" y="581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BD392F"/>
            </a:solidFill>
            <a:ln w="12700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1300219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1" name="Shape 391"/>
            <p:cNvSpPr/>
            <p:nvPr/>
          </p:nvSpPr>
          <p:spPr>
            <a:xfrm>
              <a:off x="-281732" y="122844"/>
              <a:ext cx="626753" cy="5209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22" y="0"/>
                    <a:pt x="0" y="4822"/>
                    <a:pt x="0" y="10800"/>
                  </a:cubicBezTo>
                  <a:cubicBezTo>
                    <a:pt x="0" y="16778"/>
                    <a:pt x="4822" y="21600"/>
                    <a:pt x="10800" y="21600"/>
                  </a:cubicBezTo>
                  <a:cubicBezTo>
                    <a:pt x="16778" y="21600"/>
                    <a:pt x="21600" y="16778"/>
                    <a:pt x="21600" y="10800"/>
                  </a:cubicBezTo>
                  <a:cubicBezTo>
                    <a:pt x="21600" y="4822"/>
                    <a:pt x="16778" y="0"/>
                    <a:pt x="10800" y="0"/>
                  </a:cubicBezTo>
                  <a:close/>
                  <a:moveTo>
                    <a:pt x="13010" y="10800"/>
                  </a:moveTo>
                  <a:cubicBezTo>
                    <a:pt x="16979" y="14718"/>
                    <a:pt x="16979" y="14718"/>
                    <a:pt x="16979" y="14718"/>
                  </a:cubicBezTo>
                  <a:cubicBezTo>
                    <a:pt x="14718" y="16979"/>
                    <a:pt x="14718" y="16979"/>
                    <a:pt x="14718" y="16979"/>
                  </a:cubicBezTo>
                  <a:cubicBezTo>
                    <a:pt x="10800" y="13010"/>
                    <a:pt x="10800" y="13010"/>
                    <a:pt x="10800" y="13010"/>
                  </a:cubicBezTo>
                  <a:cubicBezTo>
                    <a:pt x="6882" y="16979"/>
                    <a:pt x="6882" y="16979"/>
                    <a:pt x="6882" y="16979"/>
                  </a:cubicBezTo>
                  <a:cubicBezTo>
                    <a:pt x="4621" y="14718"/>
                    <a:pt x="4621" y="14718"/>
                    <a:pt x="4621" y="14718"/>
                  </a:cubicBezTo>
                  <a:cubicBezTo>
                    <a:pt x="8590" y="10800"/>
                    <a:pt x="8590" y="10800"/>
                    <a:pt x="8590" y="10800"/>
                  </a:cubicBezTo>
                  <a:cubicBezTo>
                    <a:pt x="4621" y="6882"/>
                    <a:pt x="4621" y="6882"/>
                    <a:pt x="4621" y="6882"/>
                  </a:cubicBezTo>
                  <a:cubicBezTo>
                    <a:pt x="6882" y="4621"/>
                    <a:pt x="6882" y="4621"/>
                    <a:pt x="6882" y="4621"/>
                  </a:cubicBezTo>
                  <a:cubicBezTo>
                    <a:pt x="10800" y="8590"/>
                    <a:pt x="10800" y="8590"/>
                    <a:pt x="10800" y="8590"/>
                  </a:cubicBezTo>
                  <a:cubicBezTo>
                    <a:pt x="14718" y="4621"/>
                    <a:pt x="14718" y="4621"/>
                    <a:pt x="14718" y="4621"/>
                  </a:cubicBezTo>
                  <a:cubicBezTo>
                    <a:pt x="16979" y="6882"/>
                    <a:pt x="16979" y="6882"/>
                    <a:pt x="16979" y="6882"/>
                  </a:cubicBezTo>
                  <a:cubicBezTo>
                    <a:pt x="13010" y="10800"/>
                    <a:pt x="13010" y="10800"/>
                    <a:pt x="13010" y="108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4383" tIns="24383" rIns="24383" bIns="24383" numCol="1" anchor="t">
              <a:noAutofit/>
            </a:bodyPr>
            <a:lstStyle/>
            <a:p>
              <a:pPr algn="l" defTabSz="1300219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397" name="Group 397"/>
          <p:cNvGrpSpPr/>
          <p:nvPr/>
        </p:nvGrpSpPr>
        <p:grpSpPr>
          <a:xfrm>
            <a:off x="3610505" y="4152089"/>
            <a:ext cx="5940744" cy="545263"/>
            <a:chOff x="0" y="0"/>
            <a:chExt cx="5940742" cy="545261"/>
          </a:xfrm>
        </p:grpSpPr>
        <p:sp>
          <p:nvSpPr>
            <p:cNvPr id="393" name="Shape 393"/>
            <p:cNvSpPr/>
            <p:nvPr/>
          </p:nvSpPr>
          <p:spPr>
            <a:xfrm>
              <a:off x="577515" y="-1"/>
              <a:ext cx="5363228" cy="3583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511" tIns="58511" rIns="58511" bIns="58511" numCol="1" anchor="t">
              <a:spAutoFit/>
            </a:bodyPr>
            <a:lstStyle>
              <a:lvl1pPr algn="just" defTabSz="1300219">
                <a:defRPr sz="1600">
                  <a:solidFill>
                    <a:srgbClr val="F2F2F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>
                  <a:solidFill>
                    <a:srgbClr val="FFFFFF"/>
                  </a:solidFill>
                </a:defRPr>
              </a:pPr>
              <a:r>
                <a:rPr>
                  <a:solidFill>
                    <a:srgbClr val="F2F2F2"/>
                  </a:solidFill>
                </a:rPr>
                <a:t>Tourists can check hotel informations in their destination</a:t>
              </a:r>
            </a:p>
          </p:txBody>
        </p:sp>
        <p:sp>
          <p:nvSpPr>
            <p:cNvPr id="394" name="Shape 394"/>
            <p:cNvSpPr/>
            <p:nvPr/>
          </p:nvSpPr>
          <p:spPr>
            <a:xfrm flipH="1" rot="10800000">
              <a:off x="518985" y="52961"/>
              <a:ext cx="58507" cy="487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6765" y="0"/>
                    <a:pt x="21600" y="581"/>
                    <a:pt x="21600" y="1297"/>
                  </a:cubicBezTo>
                  <a:lnTo>
                    <a:pt x="21600" y="20303"/>
                  </a:lnTo>
                  <a:cubicBezTo>
                    <a:pt x="21600" y="21019"/>
                    <a:pt x="16764" y="21600"/>
                    <a:pt x="10800" y="21600"/>
                  </a:cubicBezTo>
                  <a:lnTo>
                    <a:pt x="10800" y="21600"/>
                  </a:lnTo>
                  <a:cubicBezTo>
                    <a:pt x="4835" y="21600"/>
                    <a:pt x="0" y="21019"/>
                    <a:pt x="0" y="20303"/>
                  </a:cubicBezTo>
                  <a:lnTo>
                    <a:pt x="0" y="1297"/>
                  </a:lnTo>
                  <a:cubicBezTo>
                    <a:pt x="0" y="581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1300219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5" name="Shape 395"/>
            <p:cNvSpPr/>
            <p:nvPr/>
          </p:nvSpPr>
          <p:spPr>
            <a:xfrm flipH="1" rot="10800000">
              <a:off x="518985" y="58012"/>
              <a:ext cx="58507" cy="487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6765" y="0"/>
                    <a:pt x="21600" y="581"/>
                    <a:pt x="21600" y="1297"/>
                  </a:cubicBezTo>
                  <a:lnTo>
                    <a:pt x="21600" y="20303"/>
                  </a:lnTo>
                  <a:cubicBezTo>
                    <a:pt x="21600" y="21019"/>
                    <a:pt x="16764" y="21600"/>
                    <a:pt x="10800" y="21600"/>
                  </a:cubicBezTo>
                  <a:lnTo>
                    <a:pt x="10800" y="21600"/>
                  </a:lnTo>
                  <a:cubicBezTo>
                    <a:pt x="4835" y="21600"/>
                    <a:pt x="0" y="21019"/>
                    <a:pt x="0" y="20303"/>
                  </a:cubicBezTo>
                  <a:lnTo>
                    <a:pt x="0" y="1297"/>
                  </a:lnTo>
                  <a:cubicBezTo>
                    <a:pt x="0" y="581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1EA185"/>
            </a:solidFill>
            <a:ln w="12700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1300219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396" name="Shape 396"/>
            <p:cNvSpPr/>
            <p:nvPr/>
          </p:nvSpPr>
          <p:spPr>
            <a:xfrm>
              <a:off x="0" y="141815"/>
              <a:ext cx="345021" cy="346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23" y="0"/>
                    <a:pt x="0" y="4823"/>
                    <a:pt x="0" y="10800"/>
                  </a:cubicBezTo>
                  <a:cubicBezTo>
                    <a:pt x="0" y="16777"/>
                    <a:pt x="4823" y="21600"/>
                    <a:pt x="10800" y="21600"/>
                  </a:cubicBezTo>
                  <a:cubicBezTo>
                    <a:pt x="16777" y="21600"/>
                    <a:pt x="21600" y="16777"/>
                    <a:pt x="21600" y="10800"/>
                  </a:cubicBezTo>
                  <a:cubicBezTo>
                    <a:pt x="21600" y="4823"/>
                    <a:pt x="16777" y="0"/>
                    <a:pt x="10800" y="0"/>
                  </a:cubicBezTo>
                  <a:close/>
                  <a:moveTo>
                    <a:pt x="8965" y="16619"/>
                  </a:moveTo>
                  <a:cubicBezTo>
                    <a:pt x="3880" y="11534"/>
                    <a:pt x="3880" y="11534"/>
                    <a:pt x="3880" y="11534"/>
                  </a:cubicBezTo>
                  <a:cubicBezTo>
                    <a:pt x="6029" y="9332"/>
                    <a:pt x="6029" y="9332"/>
                    <a:pt x="6029" y="9332"/>
                  </a:cubicBezTo>
                  <a:cubicBezTo>
                    <a:pt x="8965" y="12268"/>
                    <a:pt x="8965" y="12268"/>
                    <a:pt x="8965" y="12268"/>
                  </a:cubicBezTo>
                  <a:cubicBezTo>
                    <a:pt x="15728" y="5505"/>
                    <a:pt x="15728" y="5505"/>
                    <a:pt x="15728" y="5505"/>
                  </a:cubicBezTo>
                  <a:cubicBezTo>
                    <a:pt x="17878" y="7654"/>
                    <a:pt x="17878" y="7654"/>
                    <a:pt x="17878" y="7654"/>
                  </a:cubicBezTo>
                  <a:cubicBezTo>
                    <a:pt x="8965" y="16619"/>
                    <a:pt x="8965" y="16619"/>
                    <a:pt x="8965" y="1661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4383" tIns="24383" rIns="24383" bIns="24383" numCol="1" anchor="t">
              <a:noAutofit/>
            </a:bodyPr>
            <a:lstStyle/>
            <a:p>
              <a:pPr algn="l" defTabSz="1300219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01" name="Group 401"/>
          <p:cNvGrpSpPr/>
          <p:nvPr/>
        </p:nvGrpSpPr>
        <p:grpSpPr>
          <a:xfrm>
            <a:off x="3601719" y="4933595"/>
            <a:ext cx="5956304" cy="599625"/>
            <a:chOff x="0" y="0"/>
            <a:chExt cx="5956302" cy="599624"/>
          </a:xfrm>
        </p:grpSpPr>
        <p:sp>
          <p:nvSpPr>
            <p:cNvPr id="398" name="Shape 398"/>
            <p:cNvSpPr/>
            <p:nvPr/>
          </p:nvSpPr>
          <p:spPr>
            <a:xfrm>
              <a:off x="593074" y="-1"/>
              <a:ext cx="5363229" cy="5996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511" tIns="58511" rIns="58511" bIns="58511" numCol="1" anchor="t">
              <a:spAutoFit/>
            </a:bodyPr>
            <a:lstStyle>
              <a:lvl1pPr algn="just" defTabSz="1300219">
                <a:defRPr sz="1600">
                  <a:solidFill>
                    <a:srgbClr val="F2F2F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>
                  <a:solidFill>
                    <a:srgbClr val="FFFFFF"/>
                  </a:solidFill>
                </a:defRPr>
              </a:pPr>
              <a:r>
                <a:rPr>
                  <a:solidFill>
                    <a:srgbClr val="F2F2F2"/>
                  </a:solidFill>
                </a:rPr>
                <a:t>Tourists can get advises from the review sections of other tourists </a:t>
              </a:r>
            </a:p>
          </p:txBody>
        </p:sp>
        <p:sp>
          <p:nvSpPr>
            <p:cNvPr id="399" name="Shape 399"/>
            <p:cNvSpPr/>
            <p:nvPr/>
          </p:nvSpPr>
          <p:spPr>
            <a:xfrm flipH="1" rot="10800000">
              <a:off x="527771" y="48529"/>
              <a:ext cx="58507" cy="487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6765" y="0"/>
                    <a:pt x="21600" y="581"/>
                    <a:pt x="21600" y="1297"/>
                  </a:cubicBezTo>
                  <a:lnTo>
                    <a:pt x="21600" y="20303"/>
                  </a:lnTo>
                  <a:cubicBezTo>
                    <a:pt x="21600" y="21019"/>
                    <a:pt x="16764" y="21600"/>
                    <a:pt x="10800" y="21600"/>
                  </a:cubicBezTo>
                  <a:lnTo>
                    <a:pt x="10800" y="21600"/>
                  </a:lnTo>
                  <a:cubicBezTo>
                    <a:pt x="4835" y="21600"/>
                    <a:pt x="0" y="21019"/>
                    <a:pt x="0" y="20303"/>
                  </a:cubicBezTo>
                  <a:lnTo>
                    <a:pt x="0" y="1297"/>
                  </a:lnTo>
                  <a:cubicBezTo>
                    <a:pt x="0" y="581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9BBB5C"/>
            </a:solidFill>
            <a:ln w="12700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1300219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00" name="Shape 400"/>
            <p:cNvSpPr/>
            <p:nvPr/>
          </p:nvSpPr>
          <p:spPr>
            <a:xfrm>
              <a:off x="-1" y="119825"/>
              <a:ext cx="345022" cy="346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23" y="0"/>
                    <a:pt x="0" y="4823"/>
                    <a:pt x="0" y="10800"/>
                  </a:cubicBezTo>
                  <a:cubicBezTo>
                    <a:pt x="0" y="16777"/>
                    <a:pt x="4823" y="21600"/>
                    <a:pt x="10800" y="21600"/>
                  </a:cubicBezTo>
                  <a:cubicBezTo>
                    <a:pt x="16777" y="21600"/>
                    <a:pt x="21600" y="16777"/>
                    <a:pt x="21600" y="10800"/>
                  </a:cubicBezTo>
                  <a:cubicBezTo>
                    <a:pt x="21600" y="4823"/>
                    <a:pt x="16777" y="0"/>
                    <a:pt x="10800" y="0"/>
                  </a:cubicBezTo>
                  <a:close/>
                  <a:moveTo>
                    <a:pt x="8965" y="16619"/>
                  </a:moveTo>
                  <a:cubicBezTo>
                    <a:pt x="3880" y="11534"/>
                    <a:pt x="3880" y="11534"/>
                    <a:pt x="3880" y="11534"/>
                  </a:cubicBezTo>
                  <a:cubicBezTo>
                    <a:pt x="6029" y="9332"/>
                    <a:pt x="6029" y="9332"/>
                    <a:pt x="6029" y="9332"/>
                  </a:cubicBezTo>
                  <a:cubicBezTo>
                    <a:pt x="8965" y="12268"/>
                    <a:pt x="8965" y="12268"/>
                    <a:pt x="8965" y="12268"/>
                  </a:cubicBezTo>
                  <a:cubicBezTo>
                    <a:pt x="15728" y="5505"/>
                    <a:pt x="15728" y="5505"/>
                    <a:pt x="15728" y="5505"/>
                  </a:cubicBezTo>
                  <a:cubicBezTo>
                    <a:pt x="17878" y="7654"/>
                    <a:pt x="17878" y="7654"/>
                    <a:pt x="17878" y="7654"/>
                  </a:cubicBezTo>
                  <a:cubicBezTo>
                    <a:pt x="8965" y="16619"/>
                    <a:pt x="8965" y="16619"/>
                    <a:pt x="8965" y="1661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4383" tIns="24383" rIns="24383" bIns="24383" numCol="1" anchor="t">
              <a:noAutofit/>
            </a:bodyPr>
            <a:lstStyle/>
            <a:p>
              <a:pPr algn="l" defTabSz="1300219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405" name="Group 405"/>
          <p:cNvGrpSpPr/>
          <p:nvPr/>
        </p:nvGrpSpPr>
        <p:grpSpPr>
          <a:xfrm>
            <a:off x="3610505" y="5739293"/>
            <a:ext cx="5947518" cy="840925"/>
            <a:chOff x="0" y="0"/>
            <a:chExt cx="5947516" cy="840923"/>
          </a:xfrm>
        </p:grpSpPr>
        <p:sp>
          <p:nvSpPr>
            <p:cNvPr id="402" name="Shape 402"/>
            <p:cNvSpPr/>
            <p:nvPr/>
          </p:nvSpPr>
          <p:spPr>
            <a:xfrm>
              <a:off x="584288" y="-1"/>
              <a:ext cx="5363229" cy="8409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511" tIns="58511" rIns="58511" bIns="58511" numCol="1" anchor="t">
              <a:spAutoFit/>
            </a:bodyPr>
            <a:lstStyle>
              <a:lvl1pPr algn="just" defTabSz="1300219">
                <a:defRPr sz="1600">
                  <a:solidFill>
                    <a:srgbClr val="F2F2F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>
                  <a:solidFill>
                    <a:srgbClr val="FFFFFF"/>
                  </a:solidFill>
                </a:defRPr>
              </a:pPr>
              <a:r>
                <a:rPr>
                  <a:solidFill>
                    <a:srgbClr val="F2F2F2"/>
                  </a:solidFill>
                </a:rPr>
                <a:t>Tourists can also book a whole package for their tour not only include the hotel stays but also cars rental, flights and others</a:t>
              </a:r>
            </a:p>
          </p:txBody>
        </p:sp>
        <p:sp>
          <p:nvSpPr>
            <p:cNvPr id="403" name="Shape 403"/>
            <p:cNvSpPr/>
            <p:nvPr/>
          </p:nvSpPr>
          <p:spPr>
            <a:xfrm flipH="1" rot="10800000">
              <a:off x="518985" y="44098"/>
              <a:ext cx="58507" cy="487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16765" y="0"/>
                    <a:pt x="21600" y="581"/>
                    <a:pt x="21600" y="1297"/>
                  </a:cubicBezTo>
                  <a:lnTo>
                    <a:pt x="21600" y="20303"/>
                  </a:lnTo>
                  <a:cubicBezTo>
                    <a:pt x="21600" y="21019"/>
                    <a:pt x="16764" y="21600"/>
                    <a:pt x="10800" y="21600"/>
                  </a:cubicBezTo>
                  <a:lnTo>
                    <a:pt x="10800" y="21600"/>
                  </a:lnTo>
                  <a:cubicBezTo>
                    <a:pt x="4835" y="21600"/>
                    <a:pt x="0" y="21019"/>
                    <a:pt x="0" y="20303"/>
                  </a:cubicBezTo>
                  <a:lnTo>
                    <a:pt x="0" y="1297"/>
                  </a:lnTo>
                  <a:cubicBezTo>
                    <a:pt x="0" y="581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F29B26"/>
            </a:solidFill>
            <a:ln w="12700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1300219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04" name="Shape 404"/>
            <p:cNvSpPr/>
            <p:nvPr/>
          </p:nvSpPr>
          <p:spPr>
            <a:xfrm>
              <a:off x="-1" y="129932"/>
              <a:ext cx="345022" cy="346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23" y="0"/>
                    <a:pt x="0" y="4823"/>
                    <a:pt x="0" y="10800"/>
                  </a:cubicBezTo>
                  <a:cubicBezTo>
                    <a:pt x="0" y="16777"/>
                    <a:pt x="4823" y="21600"/>
                    <a:pt x="10800" y="21600"/>
                  </a:cubicBezTo>
                  <a:cubicBezTo>
                    <a:pt x="16777" y="21600"/>
                    <a:pt x="21600" y="16777"/>
                    <a:pt x="21600" y="10800"/>
                  </a:cubicBezTo>
                  <a:cubicBezTo>
                    <a:pt x="21600" y="4823"/>
                    <a:pt x="16777" y="0"/>
                    <a:pt x="10800" y="0"/>
                  </a:cubicBezTo>
                  <a:close/>
                  <a:moveTo>
                    <a:pt x="8965" y="16619"/>
                  </a:moveTo>
                  <a:cubicBezTo>
                    <a:pt x="3880" y="11534"/>
                    <a:pt x="3880" y="11534"/>
                    <a:pt x="3880" y="11534"/>
                  </a:cubicBezTo>
                  <a:cubicBezTo>
                    <a:pt x="6029" y="9332"/>
                    <a:pt x="6029" y="9332"/>
                    <a:pt x="6029" y="9332"/>
                  </a:cubicBezTo>
                  <a:cubicBezTo>
                    <a:pt x="8965" y="12268"/>
                    <a:pt x="8965" y="12268"/>
                    <a:pt x="8965" y="12268"/>
                  </a:cubicBezTo>
                  <a:cubicBezTo>
                    <a:pt x="15728" y="5505"/>
                    <a:pt x="15728" y="5505"/>
                    <a:pt x="15728" y="5505"/>
                  </a:cubicBezTo>
                  <a:cubicBezTo>
                    <a:pt x="17878" y="7654"/>
                    <a:pt x="17878" y="7654"/>
                    <a:pt x="17878" y="7654"/>
                  </a:cubicBezTo>
                  <a:cubicBezTo>
                    <a:pt x="8965" y="16619"/>
                    <a:pt x="8965" y="16619"/>
                    <a:pt x="8965" y="1661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4383" tIns="24383" rIns="24383" bIns="24383" numCol="1" anchor="t">
              <a:noAutofit/>
            </a:bodyPr>
            <a:lstStyle/>
            <a:p>
              <a:pPr algn="l" defTabSz="1300219">
                <a:defRPr sz="2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7" grpId="2"/>
      <p:bldP build="whole" bldLvl="1" animBg="1" rev="0" advAuto="0" spid="405" grpId="4"/>
      <p:bldP build="whole" bldLvl="1" animBg="1" rev="0" advAuto="0" spid="388" grpId="1"/>
      <p:bldP build="whole" bldLvl="1" animBg="1" rev="0" advAuto="0" spid="392" grpId="5"/>
      <p:bldP build="whole" bldLvl="1" animBg="1" rev="0" advAuto="0" spid="401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/>
        </p:nvSpPr>
        <p:spPr>
          <a:xfrm>
            <a:off x="5965193" y="3464201"/>
            <a:ext cx="1088158" cy="1103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89"/>
                </a:moveTo>
                <a:cubicBezTo>
                  <a:pt x="21600" y="16663"/>
                  <a:pt x="16820" y="21600"/>
                  <a:pt x="10913" y="21600"/>
                </a:cubicBezTo>
                <a:cubicBezTo>
                  <a:pt x="4780" y="21600"/>
                  <a:pt x="0" y="16663"/>
                  <a:pt x="0" y="10789"/>
                </a:cubicBezTo>
                <a:cubicBezTo>
                  <a:pt x="0" y="4937"/>
                  <a:pt x="4780" y="0"/>
                  <a:pt x="10913" y="0"/>
                </a:cubicBezTo>
                <a:cubicBezTo>
                  <a:pt x="16820" y="0"/>
                  <a:pt x="21600" y="4937"/>
                  <a:pt x="21600" y="10789"/>
                </a:cubicBezTo>
              </a:path>
            </a:pathLst>
          </a:custGeom>
          <a:solidFill>
            <a:srgbClr val="77943E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26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08" name="Shape 408"/>
          <p:cNvSpPr/>
          <p:nvPr/>
        </p:nvSpPr>
        <p:spPr>
          <a:xfrm>
            <a:off x="5076256" y="4449835"/>
            <a:ext cx="2862233" cy="3342608"/>
          </a:xfrm>
          <a:prstGeom prst="rect">
            <a:avLst/>
          </a:prstGeom>
          <a:solidFill>
            <a:srgbClr val="9BBB5C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8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09" name="Shape 409"/>
          <p:cNvSpPr/>
          <p:nvPr/>
        </p:nvSpPr>
        <p:spPr>
          <a:xfrm>
            <a:off x="5076256" y="4009407"/>
            <a:ext cx="2862233" cy="451413"/>
          </a:xfrm>
          <a:prstGeom prst="rect">
            <a:avLst/>
          </a:prstGeom>
          <a:solidFill>
            <a:srgbClr val="77943E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8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10" name="Shape 410"/>
          <p:cNvSpPr/>
          <p:nvPr/>
        </p:nvSpPr>
        <p:spPr>
          <a:xfrm>
            <a:off x="5229296" y="4584788"/>
            <a:ext cx="2559952" cy="2707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7" tIns="58527" rIns="58527" bIns="58527">
            <a:spAutoFit/>
          </a:bodyPr>
          <a:lstStyle/>
          <a:p>
            <a:pPr marL="228660" indent="-228660" algn="l" defTabSz="1300219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Impute different missing values with different methods</a:t>
            </a:r>
          </a:p>
          <a:p>
            <a:pPr algn="l" defTabSz="1300219">
              <a:lnSpc>
                <a:spcPct val="110000"/>
              </a:lnSpc>
              <a:defRPr sz="1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28660" indent="-228660" algn="l" defTabSz="1300219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Modify the data frame, cutting off unnecessary prefix or suffix for strings,transforming strings to integer and vice versa </a:t>
            </a:r>
          </a:p>
          <a:p>
            <a:pPr algn="l" defTabSz="1300219">
              <a:lnSpc>
                <a:spcPct val="110000"/>
              </a:lnSpc>
              <a:defRPr sz="1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28660" indent="-228660" algn="l" defTabSz="1300219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Melting</a:t>
            </a:r>
          </a:p>
        </p:txBody>
      </p:sp>
      <p:sp>
        <p:nvSpPr>
          <p:cNvPr id="411" name="Shape 411"/>
          <p:cNvSpPr/>
          <p:nvPr/>
        </p:nvSpPr>
        <p:spPr>
          <a:xfrm>
            <a:off x="5093883" y="4093526"/>
            <a:ext cx="283191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300219">
              <a:tabLst>
                <a:tab pos="317500" algn="l"/>
                <a:tab pos="647700" algn="l"/>
                <a:tab pos="965200" algn="l"/>
                <a:tab pos="1295400" algn="l"/>
                <a:tab pos="1625600" algn="l"/>
                <a:tab pos="1943100" algn="l"/>
                <a:tab pos="2273300" algn="l"/>
                <a:tab pos="2590800" algn="l"/>
                <a:tab pos="2921000" algn="l"/>
                <a:tab pos="3251200" algn="l"/>
                <a:tab pos="3568700" algn="l"/>
                <a:tab pos="3898900" algn="l"/>
                <a:tab pos="4216400" algn="l"/>
                <a:tab pos="4546600" algn="l"/>
                <a:tab pos="4876800" algn="l"/>
                <a:tab pos="5194300" algn="l"/>
                <a:tab pos="5524500" algn="l"/>
                <a:tab pos="5842000" algn="l"/>
                <a:tab pos="6172200" algn="l"/>
                <a:tab pos="6502400" algn="l"/>
              </a:tabLst>
              <a:defRPr b="1"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modification &amp; imputation</a:t>
            </a:r>
          </a:p>
        </p:txBody>
      </p:sp>
      <p:sp>
        <p:nvSpPr>
          <p:cNvPr id="412" name="Shape 412"/>
          <p:cNvSpPr/>
          <p:nvPr/>
        </p:nvSpPr>
        <p:spPr>
          <a:xfrm flipH="1">
            <a:off x="8165621" y="5372143"/>
            <a:ext cx="331261" cy="7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10787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9BBB5C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13" name="Shape 413"/>
          <p:cNvSpPr/>
          <p:nvPr/>
        </p:nvSpPr>
        <p:spPr>
          <a:xfrm>
            <a:off x="9459343" y="3464201"/>
            <a:ext cx="1088159" cy="1103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89"/>
                </a:moveTo>
                <a:cubicBezTo>
                  <a:pt x="21600" y="16663"/>
                  <a:pt x="16820" y="21600"/>
                  <a:pt x="10913" y="21600"/>
                </a:cubicBezTo>
                <a:cubicBezTo>
                  <a:pt x="4780" y="21600"/>
                  <a:pt x="0" y="16663"/>
                  <a:pt x="0" y="10789"/>
                </a:cubicBezTo>
                <a:cubicBezTo>
                  <a:pt x="0" y="4937"/>
                  <a:pt x="4780" y="0"/>
                  <a:pt x="10913" y="0"/>
                </a:cubicBezTo>
                <a:cubicBezTo>
                  <a:pt x="16820" y="0"/>
                  <a:pt x="21600" y="4937"/>
                  <a:pt x="21600" y="10789"/>
                </a:cubicBezTo>
              </a:path>
            </a:pathLst>
          </a:custGeom>
          <a:solidFill>
            <a:srgbClr val="C6770C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26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14" name="Shape 414"/>
          <p:cNvSpPr/>
          <p:nvPr/>
        </p:nvSpPr>
        <p:spPr>
          <a:xfrm>
            <a:off x="8570407" y="4449835"/>
            <a:ext cx="2862233" cy="3342608"/>
          </a:xfrm>
          <a:prstGeom prst="rect">
            <a:avLst/>
          </a:prstGeom>
          <a:solidFill>
            <a:srgbClr val="F29B26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8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15" name="Shape 415"/>
          <p:cNvSpPr/>
          <p:nvPr/>
        </p:nvSpPr>
        <p:spPr>
          <a:xfrm>
            <a:off x="8570407" y="4009407"/>
            <a:ext cx="2862233" cy="451413"/>
          </a:xfrm>
          <a:prstGeom prst="rect">
            <a:avLst/>
          </a:prstGeom>
          <a:solidFill>
            <a:srgbClr val="C6770C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8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16" name="Shape 416"/>
          <p:cNvSpPr/>
          <p:nvPr/>
        </p:nvSpPr>
        <p:spPr>
          <a:xfrm>
            <a:off x="8737433" y="4707978"/>
            <a:ext cx="2559952" cy="2232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7" tIns="58527" rIns="58527" bIns="58527">
            <a:spAutoFit/>
          </a:bodyPr>
          <a:lstStyle/>
          <a:p>
            <a:pPr marL="228660" indent="-228660" algn="l" defTabSz="1300219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Binary and multi-relationships between variables using Seaborn</a:t>
            </a:r>
          </a:p>
          <a:p>
            <a:pPr algn="l" defTabSz="1300219">
              <a:lnSpc>
                <a:spcPct val="110000"/>
              </a:lnSpc>
              <a:defRPr sz="1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28660" indent="-228660" algn="l" defTabSz="1300219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Conduct forward multiple linear regression</a:t>
            </a:r>
          </a:p>
          <a:p>
            <a:pPr algn="l" defTabSz="1300219">
              <a:lnSpc>
                <a:spcPct val="110000"/>
              </a:lnSpc>
              <a:defRPr sz="1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28660" indent="-228660" algn="l" defTabSz="1300219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Conduct backward multiple linear regression.</a:t>
            </a:r>
          </a:p>
        </p:txBody>
      </p:sp>
      <p:sp>
        <p:nvSpPr>
          <p:cNvPr id="417" name="Shape 417"/>
          <p:cNvSpPr/>
          <p:nvPr/>
        </p:nvSpPr>
        <p:spPr>
          <a:xfrm>
            <a:off x="8708305" y="4093526"/>
            <a:ext cx="259137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300219">
              <a:tabLst>
                <a:tab pos="317500" algn="l"/>
                <a:tab pos="647700" algn="l"/>
                <a:tab pos="965200" algn="l"/>
                <a:tab pos="1295400" algn="l"/>
                <a:tab pos="1625600" algn="l"/>
                <a:tab pos="1943100" algn="l"/>
                <a:tab pos="2273300" algn="l"/>
                <a:tab pos="2590800" algn="l"/>
                <a:tab pos="2921000" algn="l"/>
                <a:tab pos="3251200" algn="l"/>
                <a:tab pos="3568700" algn="l"/>
                <a:tab pos="3898900" algn="l"/>
                <a:tab pos="4216400" algn="l"/>
                <a:tab pos="4546600" algn="l"/>
                <a:tab pos="4876800" algn="l"/>
                <a:tab pos="5194300" algn="l"/>
                <a:tab pos="5524500" algn="l"/>
                <a:tab pos="5842000" algn="l"/>
                <a:tab pos="6172200" algn="l"/>
                <a:tab pos="6502400" algn="l"/>
              </a:tabLst>
              <a:defRPr b="1"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Analysis and prediction</a:t>
            </a:r>
          </a:p>
        </p:txBody>
      </p:sp>
      <p:sp>
        <p:nvSpPr>
          <p:cNvPr id="418" name="Shape 418"/>
          <p:cNvSpPr/>
          <p:nvPr/>
        </p:nvSpPr>
        <p:spPr>
          <a:xfrm>
            <a:off x="2470359" y="3464201"/>
            <a:ext cx="1088158" cy="1103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10789"/>
                </a:moveTo>
                <a:cubicBezTo>
                  <a:pt x="21600" y="16663"/>
                  <a:pt x="16820" y="21600"/>
                  <a:pt x="10913" y="21600"/>
                </a:cubicBezTo>
                <a:cubicBezTo>
                  <a:pt x="4780" y="21600"/>
                  <a:pt x="0" y="16663"/>
                  <a:pt x="0" y="10789"/>
                </a:cubicBezTo>
                <a:cubicBezTo>
                  <a:pt x="0" y="4937"/>
                  <a:pt x="4780" y="0"/>
                  <a:pt x="10913" y="0"/>
                </a:cubicBezTo>
                <a:cubicBezTo>
                  <a:pt x="16820" y="0"/>
                  <a:pt x="21600" y="4937"/>
                  <a:pt x="21600" y="10789"/>
                </a:cubicBezTo>
              </a:path>
            </a:pathLst>
          </a:custGeom>
          <a:solidFill>
            <a:srgbClr val="167964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26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19" name="Shape 419"/>
          <p:cNvSpPr/>
          <p:nvPr/>
        </p:nvSpPr>
        <p:spPr>
          <a:xfrm>
            <a:off x="1581424" y="4449835"/>
            <a:ext cx="2862232" cy="3342609"/>
          </a:xfrm>
          <a:prstGeom prst="rect">
            <a:avLst/>
          </a:prstGeom>
          <a:solidFill>
            <a:srgbClr val="1EA185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8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20" name="Shape 420"/>
          <p:cNvSpPr/>
          <p:nvPr/>
        </p:nvSpPr>
        <p:spPr>
          <a:xfrm>
            <a:off x="1581423" y="4009407"/>
            <a:ext cx="2862233" cy="451413"/>
          </a:xfrm>
          <a:prstGeom prst="rect">
            <a:avLst/>
          </a:prstGeom>
          <a:solidFill>
            <a:srgbClr val="167964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8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21" name="Shape 421"/>
          <p:cNvSpPr/>
          <p:nvPr/>
        </p:nvSpPr>
        <p:spPr>
          <a:xfrm>
            <a:off x="1735030" y="4470488"/>
            <a:ext cx="2559952" cy="318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8527" tIns="58527" rIns="58527" bIns="58527">
            <a:spAutoFit/>
          </a:bodyPr>
          <a:lstStyle/>
          <a:p>
            <a:pPr marL="228660" indent="-228660" algn="l" defTabSz="1300219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Crawling on the main page to retrieve the hotel list in Krabi</a:t>
            </a:r>
          </a:p>
          <a:p>
            <a:pPr algn="l" defTabSz="1300219">
              <a:lnSpc>
                <a:spcPct val="110000"/>
              </a:lnSpc>
              <a:defRPr sz="1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28660" indent="-228660" algn="l" defTabSz="1300219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With every hotel in list, get into the hotel page to retrieve main info</a:t>
            </a:r>
          </a:p>
          <a:p>
            <a:pPr algn="l" defTabSz="1300219">
              <a:lnSpc>
                <a:spcPct val="110000"/>
              </a:lnSpc>
              <a:defRPr sz="1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28660" indent="-228660" algn="l" defTabSz="1300219">
              <a:lnSpc>
                <a:spcPct val="110000"/>
              </a:lnSpc>
              <a:buSzPct val="100000"/>
              <a:buFont typeface="Arial"/>
              <a:buChar char="•"/>
              <a:defRPr sz="1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At the reviews section, interact through JS to get the scores by people from different countries, seasons and with different purposes </a:t>
            </a:r>
          </a:p>
        </p:txBody>
      </p:sp>
      <p:sp>
        <p:nvSpPr>
          <p:cNvPr id="422" name="Shape 422"/>
          <p:cNvSpPr/>
          <p:nvPr/>
        </p:nvSpPr>
        <p:spPr>
          <a:xfrm>
            <a:off x="2290932" y="4093526"/>
            <a:ext cx="144814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defTabSz="1300219">
              <a:tabLst>
                <a:tab pos="317500" algn="l"/>
                <a:tab pos="647700" algn="l"/>
                <a:tab pos="965200" algn="l"/>
                <a:tab pos="1295400" algn="l"/>
                <a:tab pos="1625600" algn="l"/>
                <a:tab pos="1943100" algn="l"/>
                <a:tab pos="2273300" algn="l"/>
                <a:tab pos="2590800" algn="l"/>
                <a:tab pos="2921000" algn="l"/>
                <a:tab pos="3251200" algn="l"/>
                <a:tab pos="3568700" algn="l"/>
                <a:tab pos="3898900" algn="l"/>
                <a:tab pos="4216400" algn="l"/>
                <a:tab pos="4546600" algn="l"/>
                <a:tab pos="4876800" algn="l"/>
                <a:tab pos="5194300" algn="l"/>
                <a:tab pos="5524500" algn="l"/>
                <a:tab pos="5842000" algn="l"/>
                <a:tab pos="6172200" algn="l"/>
                <a:tab pos="6502400" algn="l"/>
              </a:tabLst>
              <a:defRPr b="1" sz="18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web crawling</a:t>
            </a:r>
          </a:p>
        </p:txBody>
      </p:sp>
      <p:sp>
        <p:nvSpPr>
          <p:cNvPr id="423" name="Shape 423"/>
          <p:cNvSpPr/>
          <p:nvPr/>
        </p:nvSpPr>
        <p:spPr>
          <a:xfrm flipH="1">
            <a:off x="4596225" y="5372143"/>
            <a:ext cx="331261" cy="7387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lnTo>
                  <a:pt x="0" y="10787"/>
                </a:ln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solidFill>
            <a:srgbClr val="1EA185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24" name="Shape 424"/>
          <p:cNvSpPr/>
          <p:nvPr/>
        </p:nvSpPr>
        <p:spPr>
          <a:xfrm>
            <a:off x="2824760" y="3582185"/>
            <a:ext cx="369728" cy="369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455" y="2584"/>
                </a:moveTo>
                <a:cubicBezTo>
                  <a:pt x="18138" y="2584"/>
                  <a:pt x="18138" y="2584"/>
                  <a:pt x="18138" y="2584"/>
                </a:cubicBezTo>
                <a:cubicBezTo>
                  <a:pt x="18138" y="4778"/>
                  <a:pt x="18138" y="4778"/>
                  <a:pt x="18138" y="4778"/>
                </a:cubicBezTo>
                <a:cubicBezTo>
                  <a:pt x="14286" y="4778"/>
                  <a:pt x="14286" y="4778"/>
                  <a:pt x="14286" y="4778"/>
                </a:cubicBezTo>
                <a:cubicBezTo>
                  <a:pt x="14286" y="2584"/>
                  <a:pt x="14286" y="2584"/>
                  <a:pt x="14286" y="2584"/>
                </a:cubicBezTo>
                <a:cubicBezTo>
                  <a:pt x="7363" y="2584"/>
                  <a:pt x="7363" y="2584"/>
                  <a:pt x="7363" y="2584"/>
                </a:cubicBezTo>
                <a:cubicBezTo>
                  <a:pt x="7363" y="4778"/>
                  <a:pt x="7363" y="4778"/>
                  <a:pt x="7363" y="4778"/>
                </a:cubicBezTo>
                <a:cubicBezTo>
                  <a:pt x="3462" y="4778"/>
                  <a:pt x="3462" y="4778"/>
                  <a:pt x="3462" y="4778"/>
                </a:cubicBezTo>
                <a:cubicBezTo>
                  <a:pt x="3462" y="2584"/>
                  <a:pt x="3462" y="2584"/>
                  <a:pt x="3462" y="2584"/>
                </a:cubicBezTo>
                <a:cubicBezTo>
                  <a:pt x="2194" y="2584"/>
                  <a:pt x="2194" y="2584"/>
                  <a:pt x="2194" y="2584"/>
                </a:cubicBezTo>
                <a:cubicBezTo>
                  <a:pt x="878" y="2584"/>
                  <a:pt x="0" y="3462"/>
                  <a:pt x="0" y="4778"/>
                </a:cubicBezTo>
                <a:cubicBezTo>
                  <a:pt x="0" y="19455"/>
                  <a:pt x="0" y="19455"/>
                  <a:pt x="0" y="19455"/>
                </a:cubicBezTo>
                <a:cubicBezTo>
                  <a:pt x="0" y="20722"/>
                  <a:pt x="878" y="21600"/>
                  <a:pt x="2194" y="21600"/>
                </a:cubicBezTo>
                <a:cubicBezTo>
                  <a:pt x="19455" y="21600"/>
                  <a:pt x="19455" y="21600"/>
                  <a:pt x="19455" y="21600"/>
                </a:cubicBezTo>
                <a:cubicBezTo>
                  <a:pt x="20722" y="21600"/>
                  <a:pt x="21600" y="20722"/>
                  <a:pt x="21600" y="19455"/>
                </a:cubicBezTo>
                <a:cubicBezTo>
                  <a:pt x="21600" y="4778"/>
                  <a:pt x="21600" y="4778"/>
                  <a:pt x="21600" y="4778"/>
                </a:cubicBezTo>
                <a:cubicBezTo>
                  <a:pt x="21600" y="3462"/>
                  <a:pt x="20722" y="2584"/>
                  <a:pt x="19455" y="2584"/>
                </a:cubicBezTo>
                <a:close/>
                <a:moveTo>
                  <a:pt x="19455" y="19455"/>
                </a:moveTo>
                <a:cubicBezTo>
                  <a:pt x="2194" y="19455"/>
                  <a:pt x="2194" y="19455"/>
                  <a:pt x="2194" y="19455"/>
                </a:cubicBezTo>
                <a:cubicBezTo>
                  <a:pt x="2194" y="9557"/>
                  <a:pt x="2194" y="9557"/>
                  <a:pt x="2194" y="9557"/>
                </a:cubicBezTo>
                <a:cubicBezTo>
                  <a:pt x="19455" y="9557"/>
                  <a:pt x="19455" y="9557"/>
                  <a:pt x="19455" y="9557"/>
                </a:cubicBezTo>
                <a:lnTo>
                  <a:pt x="19455" y="19455"/>
                </a:lnTo>
                <a:close/>
                <a:moveTo>
                  <a:pt x="6046" y="0"/>
                </a:moveTo>
                <a:cubicBezTo>
                  <a:pt x="4340" y="0"/>
                  <a:pt x="4340" y="0"/>
                  <a:pt x="4340" y="0"/>
                </a:cubicBezTo>
                <a:cubicBezTo>
                  <a:pt x="4340" y="4340"/>
                  <a:pt x="4340" y="4340"/>
                  <a:pt x="4340" y="4340"/>
                </a:cubicBezTo>
                <a:cubicBezTo>
                  <a:pt x="6046" y="4340"/>
                  <a:pt x="6046" y="4340"/>
                  <a:pt x="6046" y="4340"/>
                </a:cubicBezTo>
                <a:lnTo>
                  <a:pt x="6046" y="0"/>
                </a:lnTo>
                <a:close/>
                <a:moveTo>
                  <a:pt x="17260" y="0"/>
                </a:moveTo>
                <a:cubicBezTo>
                  <a:pt x="15554" y="0"/>
                  <a:pt x="15554" y="0"/>
                  <a:pt x="15554" y="0"/>
                </a:cubicBezTo>
                <a:cubicBezTo>
                  <a:pt x="15554" y="4340"/>
                  <a:pt x="15554" y="4340"/>
                  <a:pt x="15554" y="4340"/>
                </a:cubicBezTo>
                <a:cubicBezTo>
                  <a:pt x="17260" y="4340"/>
                  <a:pt x="17260" y="4340"/>
                  <a:pt x="17260" y="4340"/>
                </a:cubicBezTo>
                <a:lnTo>
                  <a:pt x="1726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25" name="Shape 425"/>
          <p:cNvSpPr/>
          <p:nvPr/>
        </p:nvSpPr>
        <p:spPr>
          <a:xfrm>
            <a:off x="9810487" y="3661375"/>
            <a:ext cx="413844" cy="2668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559" y="6026"/>
                </a:moveTo>
                <a:cubicBezTo>
                  <a:pt x="16167" y="6026"/>
                  <a:pt x="15820" y="6026"/>
                  <a:pt x="15429" y="6026"/>
                </a:cubicBezTo>
                <a:cubicBezTo>
                  <a:pt x="14646" y="2438"/>
                  <a:pt x="12734" y="0"/>
                  <a:pt x="10039" y="0"/>
                </a:cubicBezTo>
                <a:cubicBezTo>
                  <a:pt x="6954" y="0"/>
                  <a:pt x="4259" y="4198"/>
                  <a:pt x="4259" y="9073"/>
                </a:cubicBezTo>
                <a:cubicBezTo>
                  <a:pt x="4259" y="9073"/>
                  <a:pt x="4259" y="9615"/>
                  <a:pt x="4259" y="10157"/>
                </a:cubicBezTo>
                <a:cubicBezTo>
                  <a:pt x="4259" y="10157"/>
                  <a:pt x="4259" y="10157"/>
                  <a:pt x="3868" y="10157"/>
                </a:cubicBezTo>
                <a:cubicBezTo>
                  <a:pt x="1956" y="10157"/>
                  <a:pt x="0" y="12662"/>
                  <a:pt x="0" y="16251"/>
                </a:cubicBezTo>
                <a:cubicBezTo>
                  <a:pt x="0" y="19230"/>
                  <a:pt x="1956" y="21600"/>
                  <a:pt x="3868" y="21600"/>
                </a:cubicBezTo>
                <a:cubicBezTo>
                  <a:pt x="16559" y="21600"/>
                  <a:pt x="16559" y="21600"/>
                  <a:pt x="16559" y="21600"/>
                </a:cubicBezTo>
                <a:cubicBezTo>
                  <a:pt x="19253" y="21600"/>
                  <a:pt x="21600" y="18621"/>
                  <a:pt x="21600" y="13813"/>
                </a:cubicBezTo>
                <a:cubicBezTo>
                  <a:pt x="21600" y="9615"/>
                  <a:pt x="19253" y="6026"/>
                  <a:pt x="16559" y="6026"/>
                </a:cubicBezTo>
                <a:close/>
                <a:moveTo>
                  <a:pt x="12343" y="13204"/>
                </a:moveTo>
                <a:cubicBezTo>
                  <a:pt x="11561" y="14423"/>
                  <a:pt x="9648" y="18011"/>
                  <a:pt x="9257" y="18621"/>
                </a:cubicBezTo>
                <a:cubicBezTo>
                  <a:pt x="9257" y="18621"/>
                  <a:pt x="8866" y="19230"/>
                  <a:pt x="8475" y="18621"/>
                </a:cubicBezTo>
                <a:cubicBezTo>
                  <a:pt x="8475" y="18621"/>
                  <a:pt x="8475" y="18621"/>
                  <a:pt x="8475" y="18011"/>
                </a:cubicBezTo>
                <a:lnTo>
                  <a:pt x="8475" y="17402"/>
                </a:lnTo>
                <a:cubicBezTo>
                  <a:pt x="9648" y="13813"/>
                  <a:pt x="9648" y="13813"/>
                  <a:pt x="9648" y="13813"/>
                </a:cubicBezTo>
                <a:cubicBezTo>
                  <a:pt x="9648" y="13204"/>
                  <a:pt x="9257" y="13204"/>
                  <a:pt x="8866" y="13204"/>
                </a:cubicBezTo>
                <a:cubicBezTo>
                  <a:pt x="8475" y="12662"/>
                  <a:pt x="8084" y="12662"/>
                  <a:pt x="8084" y="12053"/>
                </a:cubicBezTo>
                <a:cubicBezTo>
                  <a:pt x="8084" y="11443"/>
                  <a:pt x="8084" y="11443"/>
                  <a:pt x="8475" y="10834"/>
                </a:cubicBezTo>
                <a:cubicBezTo>
                  <a:pt x="8866" y="9615"/>
                  <a:pt x="11213" y="6026"/>
                  <a:pt x="11213" y="6026"/>
                </a:cubicBezTo>
                <a:cubicBezTo>
                  <a:pt x="11561" y="5417"/>
                  <a:pt x="11561" y="5417"/>
                  <a:pt x="11952" y="5417"/>
                </a:cubicBezTo>
                <a:cubicBezTo>
                  <a:pt x="11952" y="6026"/>
                  <a:pt x="12343" y="6026"/>
                  <a:pt x="12343" y="6026"/>
                </a:cubicBezTo>
                <a:cubicBezTo>
                  <a:pt x="12343" y="6568"/>
                  <a:pt x="11952" y="6568"/>
                  <a:pt x="11952" y="7177"/>
                </a:cubicBezTo>
                <a:cubicBezTo>
                  <a:pt x="10822" y="10834"/>
                  <a:pt x="10822" y="10834"/>
                  <a:pt x="10822" y="10834"/>
                </a:cubicBezTo>
                <a:cubicBezTo>
                  <a:pt x="11213" y="10834"/>
                  <a:pt x="11561" y="11443"/>
                  <a:pt x="11952" y="11443"/>
                </a:cubicBezTo>
                <a:cubicBezTo>
                  <a:pt x="12343" y="11443"/>
                  <a:pt x="12734" y="12053"/>
                  <a:pt x="12734" y="12662"/>
                </a:cubicBezTo>
                <a:lnTo>
                  <a:pt x="12343" y="1320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26" name="Shape 426"/>
          <p:cNvSpPr/>
          <p:nvPr/>
        </p:nvSpPr>
        <p:spPr>
          <a:xfrm>
            <a:off x="6306433" y="3614977"/>
            <a:ext cx="410911" cy="369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477" y="7346"/>
                </a:moveTo>
                <a:cubicBezTo>
                  <a:pt x="4216" y="6519"/>
                  <a:pt x="5041" y="6957"/>
                  <a:pt x="6171" y="8222"/>
                </a:cubicBezTo>
                <a:cubicBezTo>
                  <a:pt x="6563" y="8659"/>
                  <a:pt x="6563" y="8222"/>
                  <a:pt x="6563" y="8222"/>
                </a:cubicBezTo>
                <a:cubicBezTo>
                  <a:pt x="6954" y="8222"/>
                  <a:pt x="8084" y="6519"/>
                  <a:pt x="8475" y="6519"/>
                </a:cubicBezTo>
                <a:cubicBezTo>
                  <a:pt x="8475" y="6519"/>
                  <a:pt x="8475" y="6519"/>
                  <a:pt x="8475" y="6081"/>
                </a:cubicBezTo>
                <a:cubicBezTo>
                  <a:pt x="8084" y="6081"/>
                  <a:pt x="7736" y="5643"/>
                  <a:pt x="7736" y="5205"/>
                </a:cubicBezTo>
                <a:cubicBezTo>
                  <a:pt x="5780" y="2189"/>
                  <a:pt x="13082" y="486"/>
                  <a:pt x="11952" y="486"/>
                </a:cubicBezTo>
                <a:cubicBezTo>
                  <a:pt x="11169" y="0"/>
                  <a:pt x="8866" y="0"/>
                  <a:pt x="8475" y="0"/>
                </a:cubicBezTo>
                <a:cubicBezTo>
                  <a:pt x="7345" y="486"/>
                  <a:pt x="5433" y="1751"/>
                  <a:pt x="4650" y="2627"/>
                </a:cubicBezTo>
                <a:cubicBezTo>
                  <a:pt x="3477" y="3503"/>
                  <a:pt x="3129" y="3941"/>
                  <a:pt x="3129" y="3941"/>
                </a:cubicBezTo>
                <a:cubicBezTo>
                  <a:pt x="2695" y="4330"/>
                  <a:pt x="3129" y="5205"/>
                  <a:pt x="2303" y="5643"/>
                </a:cubicBezTo>
                <a:cubicBezTo>
                  <a:pt x="1565" y="6081"/>
                  <a:pt x="1173" y="5643"/>
                  <a:pt x="782" y="6081"/>
                </a:cubicBezTo>
                <a:cubicBezTo>
                  <a:pt x="782" y="6519"/>
                  <a:pt x="391" y="6519"/>
                  <a:pt x="0" y="6957"/>
                </a:cubicBezTo>
                <a:lnTo>
                  <a:pt x="0" y="7346"/>
                </a:lnTo>
                <a:lnTo>
                  <a:pt x="1565" y="9097"/>
                </a:lnTo>
                <a:cubicBezTo>
                  <a:pt x="1565" y="9535"/>
                  <a:pt x="1912" y="9535"/>
                  <a:pt x="2303" y="9535"/>
                </a:cubicBezTo>
                <a:cubicBezTo>
                  <a:pt x="2303" y="9097"/>
                  <a:pt x="2695" y="8659"/>
                  <a:pt x="3129" y="8659"/>
                </a:cubicBezTo>
                <a:cubicBezTo>
                  <a:pt x="3129" y="8659"/>
                  <a:pt x="3129" y="7346"/>
                  <a:pt x="3477" y="7346"/>
                </a:cubicBezTo>
                <a:close/>
                <a:moveTo>
                  <a:pt x="9648" y="7784"/>
                </a:moveTo>
                <a:cubicBezTo>
                  <a:pt x="9257" y="7784"/>
                  <a:pt x="9257" y="7784"/>
                  <a:pt x="9257" y="7784"/>
                </a:cubicBezTo>
                <a:cubicBezTo>
                  <a:pt x="7736" y="9097"/>
                  <a:pt x="7736" y="9097"/>
                  <a:pt x="7736" y="9097"/>
                </a:cubicBezTo>
                <a:cubicBezTo>
                  <a:pt x="7345" y="9535"/>
                  <a:pt x="7345" y="9535"/>
                  <a:pt x="7345" y="9924"/>
                </a:cubicBezTo>
                <a:cubicBezTo>
                  <a:pt x="16559" y="21162"/>
                  <a:pt x="16559" y="21162"/>
                  <a:pt x="16559" y="21162"/>
                </a:cubicBezTo>
                <a:cubicBezTo>
                  <a:pt x="16559" y="21600"/>
                  <a:pt x="16993" y="21600"/>
                  <a:pt x="17341" y="21162"/>
                </a:cubicBezTo>
                <a:cubicBezTo>
                  <a:pt x="18514" y="20286"/>
                  <a:pt x="18514" y="20286"/>
                  <a:pt x="18514" y="20286"/>
                </a:cubicBezTo>
                <a:cubicBezTo>
                  <a:pt x="18514" y="19849"/>
                  <a:pt x="18514" y="19459"/>
                  <a:pt x="18514" y="19459"/>
                </a:cubicBezTo>
                <a:lnTo>
                  <a:pt x="9648" y="7784"/>
                </a:lnTo>
                <a:close/>
                <a:moveTo>
                  <a:pt x="21600" y="3065"/>
                </a:moveTo>
                <a:cubicBezTo>
                  <a:pt x="21209" y="2189"/>
                  <a:pt x="21209" y="2627"/>
                  <a:pt x="20818" y="2627"/>
                </a:cubicBezTo>
                <a:cubicBezTo>
                  <a:pt x="20818" y="3065"/>
                  <a:pt x="20035" y="3941"/>
                  <a:pt x="20035" y="4330"/>
                </a:cubicBezTo>
                <a:cubicBezTo>
                  <a:pt x="19644" y="5205"/>
                  <a:pt x="18905" y="6081"/>
                  <a:pt x="17732" y="5205"/>
                </a:cubicBezTo>
                <a:cubicBezTo>
                  <a:pt x="16559" y="3941"/>
                  <a:pt x="16993" y="3503"/>
                  <a:pt x="17341" y="3065"/>
                </a:cubicBezTo>
                <a:cubicBezTo>
                  <a:pt x="17341" y="2627"/>
                  <a:pt x="18123" y="1362"/>
                  <a:pt x="18123" y="924"/>
                </a:cubicBezTo>
                <a:cubicBezTo>
                  <a:pt x="18514" y="924"/>
                  <a:pt x="18123" y="486"/>
                  <a:pt x="17732" y="486"/>
                </a:cubicBezTo>
                <a:cubicBezTo>
                  <a:pt x="17341" y="924"/>
                  <a:pt x="15037" y="1751"/>
                  <a:pt x="14646" y="3503"/>
                </a:cubicBezTo>
                <a:cubicBezTo>
                  <a:pt x="14255" y="4768"/>
                  <a:pt x="15037" y="6081"/>
                  <a:pt x="13864" y="7346"/>
                </a:cubicBezTo>
                <a:cubicBezTo>
                  <a:pt x="12343" y="9097"/>
                  <a:pt x="12343" y="9097"/>
                  <a:pt x="12343" y="9097"/>
                </a:cubicBezTo>
                <a:cubicBezTo>
                  <a:pt x="13864" y="11238"/>
                  <a:pt x="13864" y="11238"/>
                  <a:pt x="13864" y="11238"/>
                </a:cubicBezTo>
                <a:cubicBezTo>
                  <a:pt x="15820" y="9097"/>
                  <a:pt x="15820" y="9097"/>
                  <a:pt x="15820" y="9097"/>
                </a:cubicBezTo>
                <a:cubicBezTo>
                  <a:pt x="16167" y="8659"/>
                  <a:pt x="16993" y="8222"/>
                  <a:pt x="17732" y="8659"/>
                </a:cubicBezTo>
                <a:cubicBezTo>
                  <a:pt x="19644" y="9097"/>
                  <a:pt x="20427" y="8222"/>
                  <a:pt x="21209" y="6957"/>
                </a:cubicBezTo>
                <a:cubicBezTo>
                  <a:pt x="21600" y="5643"/>
                  <a:pt x="21600" y="3503"/>
                  <a:pt x="21600" y="3065"/>
                </a:cubicBezTo>
                <a:close/>
                <a:moveTo>
                  <a:pt x="3129" y="19459"/>
                </a:moveTo>
                <a:cubicBezTo>
                  <a:pt x="2695" y="19849"/>
                  <a:pt x="2695" y="20286"/>
                  <a:pt x="3129" y="20286"/>
                </a:cubicBezTo>
                <a:cubicBezTo>
                  <a:pt x="3868" y="21600"/>
                  <a:pt x="3868" y="21600"/>
                  <a:pt x="3868" y="21600"/>
                </a:cubicBezTo>
                <a:cubicBezTo>
                  <a:pt x="4216" y="21600"/>
                  <a:pt x="4650" y="21600"/>
                  <a:pt x="4650" y="21162"/>
                </a:cubicBezTo>
                <a:cubicBezTo>
                  <a:pt x="10039" y="15568"/>
                  <a:pt x="10039" y="15568"/>
                  <a:pt x="10039" y="15568"/>
                </a:cubicBezTo>
                <a:cubicBezTo>
                  <a:pt x="8475" y="13378"/>
                  <a:pt x="8475" y="13378"/>
                  <a:pt x="8475" y="13378"/>
                </a:cubicBezTo>
                <a:lnTo>
                  <a:pt x="3129" y="19459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2511" tIns="32511" rIns="32511" bIns="32511" anchor="ctr"/>
          <a:lstStyle/>
          <a:p>
            <a:pPr algn="l" defTabSz="1300219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430" name="Group 430"/>
          <p:cNvGrpSpPr/>
          <p:nvPr/>
        </p:nvGrpSpPr>
        <p:grpSpPr>
          <a:xfrm>
            <a:off x="1537065" y="1475923"/>
            <a:ext cx="9930686" cy="1109136"/>
            <a:chOff x="-1867460" y="0"/>
            <a:chExt cx="9930685" cy="1109134"/>
          </a:xfrm>
        </p:grpSpPr>
        <p:sp>
          <p:nvSpPr>
            <p:cNvPr id="427" name="Shape 427"/>
            <p:cNvSpPr/>
            <p:nvPr/>
          </p:nvSpPr>
          <p:spPr>
            <a:xfrm>
              <a:off x="-1867461" y="0"/>
              <a:ext cx="9930687" cy="7472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24385" tIns="24385" rIns="24385" bIns="24385" numCol="1" anchor="t">
              <a:spAutoFit/>
            </a:bodyPr>
            <a:lstStyle>
              <a:lvl1pPr defTabSz="1300219">
                <a:defRPr b="1" sz="46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lvl1pPr>
            </a:lstStyle>
            <a:p>
              <a:pPr/>
              <a:r>
                <a:t>Process of scraping on TripAdvisor</a:t>
              </a:r>
            </a:p>
          </p:txBody>
        </p:sp>
        <p:sp>
          <p:nvSpPr>
            <p:cNvPr id="428" name="Shape 428"/>
            <p:cNvSpPr/>
            <p:nvPr/>
          </p:nvSpPr>
          <p:spPr>
            <a:xfrm>
              <a:off x="2694608" y="1060355"/>
              <a:ext cx="828504" cy="4878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2511" tIns="32511" rIns="32511" bIns="32511" numCol="1" anchor="ctr">
              <a:noAutofit/>
            </a:bodyPr>
            <a:lstStyle/>
            <a:p>
              <a:pPr defTabSz="1300219">
                <a:defRPr sz="1800">
                  <a:solidFill>
                    <a:srgbClr val="9BBB5C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429" name="Shape 429"/>
            <p:cNvSpPr/>
            <p:nvPr/>
          </p:nvSpPr>
          <p:spPr>
            <a:xfrm>
              <a:off x="-1" y="614462"/>
              <a:ext cx="6217720" cy="3573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8012" tIns="58012" rIns="58012" bIns="58012" numCol="1" anchor="t">
              <a:normAutofit fontScale="100000" lnSpcReduction="0"/>
            </a:bodyPr>
            <a:lstStyle>
              <a:lvl1pPr defTabSz="773430">
                <a:lnSpc>
                  <a:spcPct val="120000"/>
                </a:lnSpc>
                <a:spcBef>
                  <a:spcPts val="300"/>
                </a:spcBef>
                <a:defRPr sz="1600">
                  <a:solidFill>
                    <a:srgbClr val="1EA18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>
                  <a:solidFill>
                    <a:srgbClr val="FFFFFF"/>
                  </a:solidFill>
                </a:defRPr>
              </a:pPr>
              <a:r>
                <a:rPr>
                  <a:solidFill>
                    <a:srgbClr val="1EA185"/>
                  </a:solidFill>
                </a:rPr>
                <a:t>We can initiate a crawling process to conduct this kind of analysis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000" p14:dur="1200">
        <p14:switch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Class="entr" nodeType="afterEffect" presetSubtype="4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Class="entr" nodeType="after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Class="entr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Class="entr" nodeType="afterEffect" presetSubtype="4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Class="entr" nodeType="afterEffect" presetSubtype="4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Class="entr" nodeType="afterEffect" presetSubtype="4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Class="entr" nodeType="afterEffect" presetSubtype="4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Class="entr" nodeType="afterEffect" presetSubtype="4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Class="entr" nodeType="afterEffect" presetSubtype="4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Class="entr" nodeType="afterEffect" presetSubtype="4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Class="entr" nodeType="afterEffect" presetSubtype="4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Class="entr" nodeType="afterEffect" presetSubtype="4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7" grpId="1"/>
      <p:bldP build="whole" bldLvl="1" animBg="1" rev="0" advAuto="0" spid="408" grpId="2"/>
      <p:bldP build="whole" bldLvl="1" animBg="1" rev="0" advAuto="0" spid="420" grpId="14"/>
      <p:bldP build="whole" bldLvl="1" animBg="1" rev="0" advAuto="0" spid="423" grpId="17"/>
      <p:bldP build="whole" bldLvl="1" animBg="1" rev="0" advAuto="0" spid="426" grpId="20"/>
      <p:bldP build="whole" bldLvl="1" animBg="1" rev="0" advAuto="0" spid="424" grpId="18"/>
      <p:bldP build="whole" bldLvl="1" animBg="1" rev="0" advAuto="0" spid="414" grpId="8"/>
      <p:bldP build="whole" bldLvl="1" animBg="1" rev="0" advAuto="0" spid="421" grpId="15"/>
      <p:bldP build="whole" bldLvl="1" animBg="1" rev="0" advAuto="0" spid="418" grpId="12"/>
      <p:bldP build="whole" bldLvl="1" animBg="1" rev="0" advAuto="0" spid="422" grpId="16"/>
      <p:bldP build="whole" bldLvl="1" animBg="1" rev="0" advAuto="0" spid="409" grpId="3"/>
      <p:bldP build="whole" bldLvl="1" animBg="1" rev="0" advAuto="0" spid="417" grpId="11"/>
      <p:bldP build="whole" bldLvl="1" animBg="1" rev="0" advAuto="0" spid="411" grpId="5"/>
      <p:bldP build="whole" bldLvl="1" animBg="1" rev="0" advAuto="0" spid="425" grpId="19"/>
      <p:bldP build="whole" bldLvl="1" animBg="1" rev="0" advAuto="0" spid="419" grpId="13"/>
      <p:bldP build="whole" bldLvl="1" animBg="1" rev="0" advAuto="0" spid="415" grpId="9"/>
      <p:bldP build="whole" bldLvl="1" animBg="1" rev="0" advAuto="0" spid="412" grpId="6"/>
      <p:bldP build="whole" bldLvl="1" animBg="1" rev="0" advAuto="0" spid="413" grpId="7"/>
      <p:bldP build="whole" bldLvl="1" animBg="1" rev="0" advAuto="0" spid="410" grpId="4"/>
      <p:bldP build="whole" bldLvl="1" animBg="1" rev="0" advAuto="0" spid="416" grpId="1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roup 436"/>
          <p:cNvGrpSpPr/>
          <p:nvPr/>
        </p:nvGrpSpPr>
        <p:grpSpPr>
          <a:xfrm>
            <a:off x="769244" y="3539661"/>
            <a:ext cx="2157987" cy="653151"/>
            <a:chOff x="0" y="0"/>
            <a:chExt cx="2157985" cy="653150"/>
          </a:xfrm>
        </p:grpSpPr>
        <p:grpSp>
          <p:nvGrpSpPr>
            <p:cNvPr id="434" name="Group 434"/>
            <p:cNvGrpSpPr/>
            <p:nvPr/>
          </p:nvGrpSpPr>
          <p:grpSpPr>
            <a:xfrm>
              <a:off x="139234" y="0"/>
              <a:ext cx="1321099" cy="323593"/>
              <a:chOff x="0" y="0"/>
              <a:chExt cx="1321097" cy="323592"/>
            </a:xfrm>
          </p:grpSpPr>
          <p:sp>
            <p:nvSpPr>
              <p:cNvPr id="432" name="Shape 432"/>
              <p:cNvSpPr/>
              <p:nvPr/>
            </p:nvSpPr>
            <p:spPr>
              <a:xfrm>
                <a:off x="-1" y="-1"/>
                <a:ext cx="1321099" cy="323594"/>
              </a:xfrm>
              <a:prstGeom prst="rect">
                <a:avLst/>
              </a:prstGeom>
              <a:solidFill>
                <a:srgbClr val="1EA1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4383" tIns="24383" rIns="24383" bIns="24383" numCol="1" anchor="ctr">
                <a:noAutofit/>
              </a:bodyPr>
              <a:lstStyle/>
              <a:p>
                <a:pPr defTabSz="1300219">
                  <a:defRPr sz="24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433" name="Shape 433"/>
              <p:cNvSpPr/>
              <p:nvPr/>
            </p:nvSpPr>
            <p:spPr>
              <a:xfrm>
                <a:off x="-1" y="41146"/>
                <a:ext cx="1321099" cy="241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9">
                  <a:defRPr b="1" sz="16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/>
                <a:r>
                  <a:t>Hotel name</a:t>
                </a:r>
              </a:p>
            </p:txBody>
          </p:sp>
        </p:grpSp>
        <p:sp>
          <p:nvSpPr>
            <p:cNvPr id="435" name="Shape 435"/>
            <p:cNvSpPr/>
            <p:nvPr/>
          </p:nvSpPr>
          <p:spPr>
            <a:xfrm>
              <a:off x="0" y="307232"/>
              <a:ext cx="2157986" cy="3459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9" tIns="65009" rIns="65009" bIns="65009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The name of the hotel</a:t>
              </a:r>
            </a:p>
          </p:txBody>
        </p:sp>
      </p:grpSp>
      <p:grpSp>
        <p:nvGrpSpPr>
          <p:cNvPr id="441" name="Group 441"/>
          <p:cNvGrpSpPr/>
          <p:nvPr/>
        </p:nvGrpSpPr>
        <p:grpSpPr>
          <a:xfrm>
            <a:off x="10230587" y="6109460"/>
            <a:ext cx="2187267" cy="1118869"/>
            <a:chOff x="0" y="0"/>
            <a:chExt cx="2187265" cy="1118867"/>
          </a:xfrm>
        </p:grpSpPr>
        <p:grpSp>
          <p:nvGrpSpPr>
            <p:cNvPr id="439" name="Group 439"/>
            <p:cNvGrpSpPr/>
            <p:nvPr/>
          </p:nvGrpSpPr>
          <p:grpSpPr>
            <a:xfrm>
              <a:off x="129478" y="0"/>
              <a:ext cx="1366061" cy="323593"/>
              <a:chOff x="0" y="0"/>
              <a:chExt cx="1366059" cy="323592"/>
            </a:xfrm>
          </p:grpSpPr>
          <p:sp>
            <p:nvSpPr>
              <p:cNvPr id="437" name="Shape 437"/>
              <p:cNvSpPr/>
              <p:nvPr/>
            </p:nvSpPr>
            <p:spPr>
              <a:xfrm>
                <a:off x="-1" y="-1"/>
                <a:ext cx="1366061" cy="323594"/>
              </a:xfrm>
              <a:prstGeom prst="rect">
                <a:avLst/>
              </a:prstGeom>
              <a:solidFill>
                <a:srgbClr val="44546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4383" tIns="24383" rIns="24383" bIns="24383" numCol="1" anchor="ctr">
                <a:noAutofit/>
              </a:bodyPr>
              <a:lstStyle/>
              <a:p>
                <a:pPr defTabSz="1300219">
                  <a:defRPr sz="24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438" name="Shape 438"/>
              <p:cNvSpPr/>
              <p:nvPr/>
            </p:nvSpPr>
            <p:spPr>
              <a:xfrm>
                <a:off x="-1" y="22096"/>
                <a:ext cx="1366061" cy="279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9">
                  <a:defRPr b="1" sz="18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>
                  <a:defRPr b="0"/>
                </a:pPr>
                <a:r>
                  <a:rPr b="1"/>
                  <a:t>ranking</a:t>
                </a:r>
              </a:p>
            </p:txBody>
          </p:sp>
        </p:grpSp>
        <p:sp>
          <p:nvSpPr>
            <p:cNvPr id="440" name="Shape 440"/>
            <p:cNvSpPr/>
            <p:nvPr/>
          </p:nvSpPr>
          <p:spPr>
            <a:xfrm>
              <a:off x="0" y="341149"/>
              <a:ext cx="2187266" cy="7777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9" tIns="65009" rIns="65009" bIns="65009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The ranking of the hotel in its local area. Somehow related to the rating</a:t>
              </a:r>
            </a:p>
          </p:txBody>
        </p:sp>
      </p:grpSp>
      <p:grpSp>
        <p:nvGrpSpPr>
          <p:cNvPr id="446" name="Group 446"/>
          <p:cNvGrpSpPr/>
          <p:nvPr/>
        </p:nvGrpSpPr>
        <p:grpSpPr>
          <a:xfrm>
            <a:off x="10233348" y="4110031"/>
            <a:ext cx="2182507" cy="878641"/>
            <a:chOff x="0" y="0"/>
            <a:chExt cx="2182506" cy="878640"/>
          </a:xfrm>
        </p:grpSpPr>
        <p:grpSp>
          <p:nvGrpSpPr>
            <p:cNvPr id="444" name="Group 444"/>
            <p:cNvGrpSpPr/>
            <p:nvPr/>
          </p:nvGrpSpPr>
          <p:grpSpPr>
            <a:xfrm>
              <a:off x="123800" y="0"/>
              <a:ext cx="1274121" cy="323593"/>
              <a:chOff x="0" y="0"/>
              <a:chExt cx="1274119" cy="323592"/>
            </a:xfrm>
          </p:grpSpPr>
          <p:sp>
            <p:nvSpPr>
              <p:cNvPr id="442" name="Shape 442"/>
              <p:cNvSpPr/>
              <p:nvPr/>
            </p:nvSpPr>
            <p:spPr>
              <a:xfrm>
                <a:off x="0" y="-1"/>
                <a:ext cx="1274120" cy="323594"/>
              </a:xfrm>
              <a:prstGeom prst="rect">
                <a:avLst/>
              </a:prstGeom>
              <a:solidFill>
                <a:srgbClr val="BD392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4383" tIns="24383" rIns="24383" bIns="24383" numCol="1" anchor="ctr">
                <a:noAutofit/>
              </a:bodyPr>
              <a:lstStyle/>
              <a:p>
                <a:pPr defTabSz="1300219">
                  <a:defRPr sz="24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443" name="Shape 443"/>
              <p:cNvSpPr/>
              <p:nvPr/>
            </p:nvSpPr>
            <p:spPr>
              <a:xfrm>
                <a:off x="0" y="22096"/>
                <a:ext cx="1274120" cy="279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9">
                  <a:defRPr b="1" sz="18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>
                  <a:defRPr b="0"/>
                </a:pPr>
                <a:r>
                  <a:rPr b="1"/>
                  <a:t>reviews</a:t>
                </a:r>
              </a:p>
            </p:txBody>
          </p:sp>
        </p:grpSp>
        <p:sp>
          <p:nvSpPr>
            <p:cNvPr id="445" name="Shape 445"/>
            <p:cNvSpPr/>
            <p:nvPr/>
          </p:nvSpPr>
          <p:spPr>
            <a:xfrm>
              <a:off x="0" y="316821"/>
              <a:ext cx="2182507" cy="5618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9" tIns="65009" rIns="65009" bIns="65009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The total number of the reviews for this hotel</a:t>
              </a:r>
            </a:p>
          </p:txBody>
        </p:sp>
      </p:grpSp>
      <p:grpSp>
        <p:nvGrpSpPr>
          <p:cNvPr id="451" name="Group 451"/>
          <p:cNvGrpSpPr/>
          <p:nvPr/>
        </p:nvGrpSpPr>
        <p:grpSpPr>
          <a:xfrm>
            <a:off x="5539455" y="6748540"/>
            <a:ext cx="2356398" cy="871863"/>
            <a:chOff x="0" y="0"/>
            <a:chExt cx="2356396" cy="871862"/>
          </a:xfrm>
        </p:grpSpPr>
        <p:grpSp>
          <p:nvGrpSpPr>
            <p:cNvPr id="449" name="Group 449"/>
            <p:cNvGrpSpPr/>
            <p:nvPr/>
          </p:nvGrpSpPr>
          <p:grpSpPr>
            <a:xfrm>
              <a:off x="134534" y="0"/>
              <a:ext cx="1333614" cy="323593"/>
              <a:chOff x="0" y="0"/>
              <a:chExt cx="1333612" cy="323592"/>
            </a:xfrm>
          </p:grpSpPr>
          <p:sp>
            <p:nvSpPr>
              <p:cNvPr id="447" name="Shape 447"/>
              <p:cNvSpPr/>
              <p:nvPr/>
            </p:nvSpPr>
            <p:spPr>
              <a:xfrm>
                <a:off x="-1" y="-1"/>
                <a:ext cx="1333614" cy="323594"/>
              </a:xfrm>
              <a:prstGeom prst="rect">
                <a:avLst/>
              </a:prstGeom>
              <a:solidFill>
                <a:srgbClr val="F29B2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4383" tIns="24383" rIns="24383" bIns="24383" numCol="1" anchor="ctr">
                <a:noAutofit/>
              </a:bodyPr>
              <a:lstStyle/>
              <a:p>
                <a:pPr defTabSz="1300219">
                  <a:defRPr sz="24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448" name="Shape 448"/>
              <p:cNvSpPr/>
              <p:nvPr/>
            </p:nvSpPr>
            <p:spPr>
              <a:xfrm>
                <a:off x="-1" y="41146"/>
                <a:ext cx="1333614" cy="2413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defTabSz="1300219">
                  <a:defRPr b="1" sz="16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>
                  <a:defRPr b="0"/>
                </a:pPr>
                <a:r>
                  <a:rPr b="1"/>
                  <a:t>Hotel rating</a:t>
                </a:r>
              </a:p>
            </p:txBody>
          </p:sp>
        </p:grpSp>
        <p:sp>
          <p:nvSpPr>
            <p:cNvPr id="450" name="Shape 450"/>
            <p:cNvSpPr/>
            <p:nvPr/>
          </p:nvSpPr>
          <p:spPr>
            <a:xfrm>
              <a:off x="0" y="310044"/>
              <a:ext cx="2356397" cy="5618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09" tIns="65009" rIns="65009" bIns="65009" numCol="1" anchor="t">
              <a:spAutoFit/>
            </a:bodyPr>
            <a:lstStyle>
              <a:lvl1pPr algn="l" defTabSz="325120">
                <a:spcBef>
                  <a:spcPts val="300"/>
                </a:spcBef>
                <a:defRPr sz="14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The overall rating of the hotel</a:t>
              </a:r>
            </a:p>
          </p:txBody>
        </p:sp>
      </p:grpSp>
      <p:sp>
        <p:nvSpPr>
          <p:cNvPr id="452" name="Shape 452"/>
          <p:cNvSpPr/>
          <p:nvPr/>
        </p:nvSpPr>
        <p:spPr>
          <a:xfrm flipH="1" rot="16200000">
            <a:off x="4345977" y="4753720"/>
            <a:ext cx="3003058" cy="9865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D9D9D9"/>
            </a:solidFill>
            <a:custDash>
              <a:ds d="200000" sp="200000"/>
            </a:custDash>
            <a:miter lim="400000"/>
          </a:ln>
        </p:spPr>
        <p:txBody>
          <a:bodyPr lIns="24383" tIns="24383" rIns="24383" bIns="24383" anchor="ctr"/>
          <a:lstStyle/>
          <a:p>
            <a:pPr algn="l"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53" name="Shape 453"/>
          <p:cNvSpPr/>
          <p:nvPr/>
        </p:nvSpPr>
        <p:spPr>
          <a:xfrm flipH="1">
            <a:off x="2290592" y="3481770"/>
            <a:ext cx="2665761" cy="236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D9D9D9"/>
            </a:solidFill>
            <a:custDash>
              <a:ds d="200000" sp="200000"/>
            </a:custDash>
            <a:miter lim="400000"/>
          </a:ln>
        </p:spPr>
        <p:txBody>
          <a:bodyPr lIns="24383" tIns="24383" rIns="24383" bIns="24383" anchor="ctr"/>
          <a:lstStyle/>
          <a:p>
            <a:pPr algn="l" defTabSz="1300219">
              <a:defRPr sz="240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54" name="Shape 454"/>
          <p:cNvSpPr/>
          <p:nvPr/>
        </p:nvSpPr>
        <p:spPr>
          <a:xfrm flipH="1" rot="10800000">
            <a:off x="6283414" y="3652862"/>
            <a:ext cx="4073735" cy="618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10800" y="21600"/>
                </a:lnTo>
                <a:lnTo>
                  <a:pt x="10800" y="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24383" tIns="24383" rIns="24383" bIns="24383" anchor="ctr"/>
          <a:lstStyle/>
          <a:p>
            <a:pPr algn="l" defTabSz="1300219">
              <a:defRPr sz="2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55" name="Shape 455"/>
          <p:cNvSpPr/>
          <p:nvPr/>
        </p:nvSpPr>
        <p:spPr>
          <a:xfrm>
            <a:off x="6515837" y="3815260"/>
            <a:ext cx="3844230" cy="2455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931" y="0"/>
                </a:lnTo>
                <a:lnTo>
                  <a:pt x="4931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85888D"/>
            </a:solidFill>
            <a:custDash>
              <a:ds d="200000" sp="200000"/>
            </a:custDash>
            <a:miter lim="400000"/>
          </a:ln>
        </p:spPr>
        <p:txBody>
          <a:bodyPr lIns="24383" tIns="24383" rIns="24383" bIns="24383" anchor="ctr"/>
          <a:lstStyle/>
          <a:p>
            <a:pPr>
              <a:defRPr sz="2400"/>
            </a:pPr>
          </a:p>
        </p:txBody>
      </p:sp>
      <p:grpSp>
        <p:nvGrpSpPr>
          <p:cNvPr id="458" name="Group 458"/>
          <p:cNvGrpSpPr/>
          <p:nvPr/>
        </p:nvGrpSpPr>
        <p:grpSpPr>
          <a:xfrm>
            <a:off x="3217462" y="473508"/>
            <a:ext cx="6591841" cy="1928369"/>
            <a:chOff x="10982" y="-25399"/>
            <a:chExt cx="6591840" cy="1928367"/>
          </a:xfrm>
        </p:grpSpPr>
        <p:sp>
          <p:nvSpPr>
            <p:cNvPr id="456" name="Shape 456"/>
            <p:cNvSpPr/>
            <p:nvPr/>
          </p:nvSpPr>
          <p:spPr>
            <a:xfrm>
              <a:off x="10982" y="-25401"/>
              <a:ext cx="6591841" cy="1928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4383" tIns="24383" rIns="24383" bIns="24383" numCol="1" anchor="t">
              <a:spAutoFit/>
            </a:bodyPr>
            <a:lstStyle>
              <a:lvl1pPr defTabSz="1300219">
                <a:defRPr b="1" sz="62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>
                <a:defRPr b="0"/>
              </a:pPr>
              <a:r>
                <a:rPr b="1"/>
                <a:t>Retrieve the hotel list</a:t>
              </a:r>
            </a:p>
          </p:txBody>
        </p:sp>
        <p:sp>
          <p:nvSpPr>
            <p:cNvPr id="457" name="Shape 457"/>
            <p:cNvSpPr/>
            <p:nvPr/>
          </p:nvSpPr>
          <p:spPr>
            <a:xfrm>
              <a:off x="2892758" y="1060080"/>
              <a:ext cx="828288" cy="487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4383" tIns="24383" rIns="24383" bIns="24383" numCol="1" anchor="ctr">
              <a:noAutofit/>
            </a:bodyPr>
            <a:lstStyle/>
            <a:p>
              <a:pPr defTabSz="1300219">
                <a:defRPr sz="2400">
                  <a:solidFill>
                    <a:srgbClr val="9BBB5C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pic>
        <p:nvPicPr>
          <p:cNvPr id="459" name="屏幕快照 2016-08-17 下午12.35.40.png"/>
          <p:cNvPicPr>
            <a:picLocks noChangeAspect="1"/>
          </p:cNvPicPr>
          <p:nvPr/>
        </p:nvPicPr>
        <p:blipFill>
          <a:blip r:embed="rId2">
            <a:alphaModFix amt="66542"/>
            <a:extLst/>
          </a:blip>
          <a:stretch>
            <a:fillRect/>
          </a:stretch>
        </p:blipFill>
        <p:spPr>
          <a:xfrm>
            <a:off x="3625951" y="3030109"/>
            <a:ext cx="6484750" cy="1562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" p14:dur="1200">
        <p14:prism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Subtype="4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20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Class="entr" nodeType="afterEffect" presetSubtype="2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28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Class="entr" nodeType="afterEffect" presetSubtype="2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36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6" grpId="9"/>
      <p:bldP build="whole" bldLvl="1" animBg="1" rev="0" advAuto="0" spid="458" grpId="1"/>
      <p:bldP build="whole" bldLvl="1" animBg="1" rev="0" advAuto="0" spid="441" grpId="7"/>
      <p:bldP build="whole" bldLvl="1" animBg="1" rev="0" advAuto="0" spid="436" grpId="3"/>
      <p:bldP build="whole" bldLvl="1" animBg="1" rev="0" advAuto="0" spid="452" grpId="4"/>
      <p:bldP build="whole" bldLvl="1" animBg="1" rev="0" advAuto="0" spid="453" grpId="2"/>
      <p:bldP build="whole" bldLvl="1" animBg="1" rev="0" advAuto="0" spid="455" grpId="6"/>
      <p:bldP build="whole" bldLvl="1" animBg="1" rev="0" advAuto="0" spid="454" grpId="8"/>
      <p:bldP build="whole" bldLvl="1" animBg="1" rev="0" advAuto="0" spid="451" grpId="5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